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85" r:id="rId11"/>
    <p:sldId id="397" r:id="rId12"/>
    <p:sldId id="398" r:id="rId13"/>
    <p:sldId id="352" r:id="rId14"/>
    <p:sldId id="267" r:id="rId15"/>
    <p:sldId id="310" r:id="rId16"/>
    <p:sldId id="311" r:id="rId17"/>
    <p:sldId id="270" r:id="rId18"/>
    <p:sldId id="271" r:id="rId19"/>
    <p:sldId id="362" r:id="rId20"/>
    <p:sldId id="399" r:id="rId21"/>
    <p:sldId id="356" r:id="rId22"/>
    <p:sldId id="335" r:id="rId23"/>
    <p:sldId id="276" r:id="rId24"/>
    <p:sldId id="277" r:id="rId25"/>
    <p:sldId id="278" r:id="rId26"/>
    <p:sldId id="279" r:id="rId27"/>
    <p:sldId id="312" r:id="rId28"/>
    <p:sldId id="400" r:id="rId29"/>
    <p:sldId id="282" r:id="rId30"/>
    <p:sldId id="401" r:id="rId31"/>
    <p:sldId id="284" r:id="rId32"/>
    <p:sldId id="402"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4"/>
    <p:restoredTop sz="89375"/>
  </p:normalViewPr>
  <p:slideViewPr>
    <p:cSldViewPr snapToGrid="0" snapToObjects="1">
      <p:cViewPr varScale="1">
        <p:scale>
          <a:sx n="113" d="100"/>
          <a:sy n="113"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2028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590425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7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385413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076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343847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2" name="Google Shape;312;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975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71"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5.png"/><Relationship Id="rId63" Type="http://schemas.openxmlformats.org/officeDocument/2006/relationships/image" Target="../media/image191.png"/><Relationship Id="rId68" Type="http://schemas.openxmlformats.org/officeDocument/2006/relationships/image" Target="../media/image195.png"/><Relationship Id="rId7" Type="http://schemas.openxmlformats.org/officeDocument/2006/relationships/image" Target="../media/image137.png"/><Relationship Id="rId71" Type="http://schemas.openxmlformats.org/officeDocument/2006/relationships/image" Target="../media/image127.png"/><Relationship Id="rId2" Type="http://schemas.openxmlformats.org/officeDocument/2006/relationships/notesSlide" Target="../notesSlides/notesSlide12.xml"/><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1.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tiff"/><Relationship Id="rId40" Type="http://schemas.openxmlformats.org/officeDocument/2006/relationships/image" Target="../media/image169.png"/><Relationship Id="rId45" Type="http://schemas.openxmlformats.org/officeDocument/2006/relationships/image" Target="../media/image173.png"/><Relationship Id="rId53" Type="http://schemas.openxmlformats.org/officeDocument/2006/relationships/image" Target="../media/image181.png"/><Relationship Id="rId58" Type="http://schemas.openxmlformats.org/officeDocument/2006/relationships/image" Target="../media/image186.png"/><Relationship Id="rId66" Type="http://schemas.openxmlformats.org/officeDocument/2006/relationships/image" Target="../media/image194.png"/><Relationship Id="rId5" Type="http://schemas.openxmlformats.org/officeDocument/2006/relationships/image" Target="../media/image135.png"/><Relationship Id="rId61" Type="http://schemas.openxmlformats.org/officeDocument/2006/relationships/image" Target="../media/image189.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88.png"/><Relationship Id="rId48" Type="http://schemas.openxmlformats.org/officeDocument/2006/relationships/image" Target="../media/image176.png"/><Relationship Id="rId56" Type="http://schemas.openxmlformats.org/officeDocument/2006/relationships/image" Target="../media/image184.png"/><Relationship Id="rId64" Type="http://schemas.openxmlformats.org/officeDocument/2006/relationships/image" Target="../media/image192.png"/><Relationship Id="rId69" Type="http://schemas.openxmlformats.org/officeDocument/2006/relationships/image" Target="../media/image196.png"/><Relationship Id="rId8" Type="http://schemas.openxmlformats.org/officeDocument/2006/relationships/image" Target="../media/image138.jpeg"/><Relationship Id="rId51" Type="http://schemas.openxmlformats.org/officeDocument/2006/relationships/image" Target="../media/image179.png"/><Relationship Id="rId72" Type="http://schemas.openxmlformats.org/officeDocument/2006/relationships/image" Target="../media/image117.png"/><Relationship Id="rId3" Type="http://schemas.openxmlformats.org/officeDocument/2006/relationships/image" Target="../media/image133.png"/><Relationship Id="rId12" Type="http://schemas.openxmlformats.org/officeDocument/2006/relationships/image" Target="../media/image75.png"/><Relationship Id="rId17" Type="http://schemas.openxmlformats.org/officeDocument/2006/relationships/image" Target="../media/image146.tiff"/><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4.png"/><Relationship Id="rId59" Type="http://schemas.openxmlformats.org/officeDocument/2006/relationships/image" Target="../media/image187.png"/><Relationship Id="rId67" Type="http://schemas.openxmlformats.org/officeDocument/2006/relationships/hyperlink" Target="https://landscape.cncf.io/members" TargetMode="External"/><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2.png"/><Relationship Id="rId62" Type="http://schemas.openxmlformats.org/officeDocument/2006/relationships/image" Target="../media/image190.png"/><Relationship Id="rId70" Type="http://schemas.openxmlformats.org/officeDocument/2006/relationships/image" Target="../media/image197.tiff"/><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sv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7.png"/><Relationship Id="rId57" Type="http://schemas.openxmlformats.org/officeDocument/2006/relationships/image" Target="../media/image185.png"/><Relationship Id="rId10" Type="http://schemas.openxmlformats.org/officeDocument/2006/relationships/image" Target="../media/image140.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80.png"/><Relationship Id="rId60" Type="http://schemas.openxmlformats.org/officeDocument/2006/relationships/image" Target="../media/image188.jpeg"/><Relationship Id="rId65" Type="http://schemas.openxmlformats.org/officeDocument/2006/relationships/image" Target="../media/image193.png"/><Relationship Id="rId4" Type="http://schemas.openxmlformats.org/officeDocument/2006/relationships/image" Target="../media/image134.png"/><Relationship Id="rId9"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8.png"/><Relationship Id="rId55" Type="http://schemas.openxmlformats.org/officeDocument/2006/relationships/image" Target="../media/image18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8.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5.png"/><Relationship Id="rId39" Type="http://schemas.openxmlformats.org/officeDocument/2006/relationships/image" Target="../media/image228.png"/><Relationship Id="rId21" Type="http://schemas.openxmlformats.org/officeDocument/2006/relationships/image" Target="../media/image210.png"/><Relationship Id="rId34" Type="http://schemas.openxmlformats.org/officeDocument/2006/relationships/image" Target="../media/image223.png"/><Relationship Id="rId42" Type="http://schemas.openxmlformats.org/officeDocument/2006/relationships/image" Target="../media/image231.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9.png"/><Relationship Id="rId29" Type="http://schemas.openxmlformats.org/officeDocument/2006/relationships/image" Target="../media/image218.png"/><Relationship Id="rId41" Type="http://schemas.openxmlformats.org/officeDocument/2006/relationships/image" Target="../media/image230.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13.png"/><Relationship Id="rId32" Type="http://schemas.openxmlformats.org/officeDocument/2006/relationships/image" Target="../media/image221.png"/><Relationship Id="rId37" Type="http://schemas.openxmlformats.org/officeDocument/2006/relationships/image" Target="../media/image226.png"/><Relationship Id="rId40" Type="http://schemas.openxmlformats.org/officeDocument/2006/relationships/image" Target="../media/image229.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12.png"/><Relationship Id="rId28" Type="http://schemas.openxmlformats.org/officeDocument/2006/relationships/image" Target="../media/image217.png"/><Relationship Id="rId36" Type="http://schemas.openxmlformats.org/officeDocument/2006/relationships/image" Target="../media/image225.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20.png"/><Relationship Id="rId44" Type="http://schemas.openxmlformats.org/officeDocument/2006/relationships/image" Target="../media/image233.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11.png"/><Relationship Id="rId27" Type="http://schemas.openxmlformats.org/officeDocument/2006/relationships/image" Target="../media/image216.png"/><Relationship Id="rId30" Type="http://schemas.openxmlformats.org/officeDocument/2006/relationships/image" Target="../media/image219.png"/><Relationship Id="rId35" Type="http://schemas.openxmlformats.org/officeDocument/2006/relationships/image" Target="../media/image224.png"/><Relationship Id="rId43" Type="http://schemas.openxmlformats.org/officeDocument/2006/relationships/image" Target="../media/image232.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4.png"/><Relationship Id="rId33" Type="http://schemas.openxmlformats.org/officeDocument/2006/relationships/image" Target="../media/image222.png"/><Relationship Id="rId38" Type="http://schemas.openxmlformats.org/officeDocument/2006/relationships/image" Target="../media/image2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36.png"/><Relationship Id="rId4" Type="http://schemas.openxmlformats.org/officeDocument/2006/relationships/hyperlink" Target="https://www.cncf.io/certification/ckad/" TargetMode="External"/><Relationship Id="rId9" Type="http://schemas.openxmlformats.org/officeDocument/2006/relationships/image" Target="../media/image2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103.png"/><Relationship Id="rId21" Type="http://schemas.openxmlformats.org/officeDocument/2006/relationships/image" Target="../media/image256.png"/><Relationship Id="rId42" Type="http://schemas.openxmlformats.org/officeDocument/2006/relationships/image" Target="../media/image277.png"/><Relationship Id="rId63" Type="http://schemas.openxmlformats.org/officeDocument/2006/relationships/image" Target="../media/image298.png"/><Relationship Id="rId84" Type="http://schemas.openxmlformats.org/officeDocument/2006/relationships/image" Target="../media/image319.png"/><Relationship Id="rId138" Type="http://schemas.openxmlformats.org/officeDocument/2006/relationships/image" Target="../media/image372.png"/><Relationship Id="rId159" Type="http://schemas.openxmlformats.org/officeDocument/2006/relationships/image" Target="../media/image391.png"/><Relationship Id="rId170" Type="http://schemas.openxmlformats.org/officeDocument/2006/relationships/image" Target="../media/image402.png"/><Relationship Id="rId191" Type="http://schemas.openxmlformats.org/officeDocument/2006/relationships/image" Target="../media/image423.png"/><Relationship Id="rId205" Type="http://schemas.openxmlformats.org/officeDocument/2006/relationships/image" Target="../media/image437.png"/><Relationship Id="rId107" Type="http://schemas.openxmlformats.org/officeDocument/2006/relationships/image" Target="../media/image342.png"/><Relationship Id="rId11" Type="http://schemas.openxmlformats.org/officeDocument/2006/relationships/image" Target="../media/image246.png"/><Relationship Id="rId32" Type="http://schemas.openxmlformats.org/officeDocument/2006/relationships/image" Target="../media/image267.png"/><Relationship Id="rId53" Type="http://schemas.openxmlformats.org/officeDocument/2006/relationships/image" Target="../media/image288.png"/><Relationship Id="rId74" Type="http://schemas.openxmlformats.org/officeDocument/2006/relationships/image" Target="../media/image309.png"/><Relationship Id="rId128" Type="http://schemas.openxmlformats.org/officeDocument/2006/relationships/image" Target="../media/image362.png"/><Relationship Id="rId149" Type="http://schemas.openxmlformats.org/officeDocument/2006/relationships/image" Target="../media/image381.png"/><Relationship Id="rId5" Type="http://schemas.openxmlformats.org/officeDocument/2006/relationships/image" Target="../media/image240.png"/><Relationship Id="rId95" Type="http://schemas.openxmlformats.org/officeDocument/2006/relationships/image" Target="../media/image330.png"/><Relationship Id="rId160" Type="http://schemas.openxmlformats.org/officeDocument/2006/relationships/image" Target="../media/image392.png"/><Relationship Id="rId181" Type="http://schemas.openxmlformats.org/officeDocument/2006/relationships/image" Target="../media/image413.png"/><Relationship Id="rId22" Type="http://schemas.openxmlformats.org/officeDocument/2006/relationships/image" Target="../media/image257.png"/><Relationship Id="rId43" Type="http://schemas.openxmlformats.org/officeDocument/2006/relationships/image" Target="../media/image278.png"/><Relationship Id="rId64" Type="http://schemas.openxmlformats.org/officeDocument/2006/relationships/image" Target="../media/image299.png"/><Relationship Id="rId118" Type="http://schemas.openxmlformats.org/officeDocument/2006/relationships/image" Target="../media/image352.png"/><Relationship Id="rId139" Type="http://schemas.openxmlformats.org/officeDocument/2006/relationships/image" Target="../media/image373.png"/><Relationship Id="rId85" Type="http://schemas.openxmlformats.org/officeDocument/2006/relationships/image" Target="../media/image320.png"/><Relationship Id="rId150" Type="http://schemas.openxmlformats.org/officeDocument/2006/relationships/image" Target="../media/image382.png"/><Relationship Id="rId171" Type="http://schemas.openxmlformats.org/officeDocument/2006/relationships/image" Target="../media/image403.png"/><Relationship Id="rId192" Type="http://schemas.openxmlformats.org/officeDocument/2006/relationships/image" Target="../media/image424.png"/><Relationship Id="rId206" Type="http://schemas.openxmlformats.org/officeDocument/2006/relationships/image" Target="../media/image438.png"/><Relationship Id="rId12" Type="http://schemas.openxmlformats.org/officeDocument/2006/relationships/image" Target="../media/image247.png"/><Relationship Id="rId33" Type="http://schemas.openxmlformats.org/officeDocument/2006/relationships/image" Target="../media/image268.png"/><Relationship Id="rId108" Type="http://schemas.openxmlformats.org/officeDocument/2006/relationships/image" Target="../media/image343.png"/><Relationship Id="rId129" Type="http://schemas.openxmlformats.org/officeDocument/2006/relationships/image" Target="../media/image363.png"/><Relationship Id="rId54" Type="http://schemas.openxmlformats.org/officeDocument/2006/relationships/image" Target="../media/image289.png"/><Relationship Id="rId75" Type="http://schemas.openxmlformats.org/officeDocument/2006/relationships/image" Target="../media/image310.png"/><Relationship Id="rId96" Type="http://schemas.openxmlformats.org/officeDocument/2006/relationships/image" Target="../media/image331.png"/><Relationship Id="rId140" Type="http://schemas.openxmlformats.org/officeDocument/2006/relationships/image" Target="../media/image374.png"/><Relationship Id="rId161" Type="http://schemas.openxmlformats.org/officeDocument/2006/relationships/image" Target="../media/image393.png"/><Relationship Id="rId182" Type="http://schemas.openxmlformats.org/officeDocument/2006/relationships/image" Target="../media/image414.png"/><Relationship Id="rId6" Type="http://schemas.openxmlformats.org/officeDocument/2006/relationships/image" Target="../media/image241.png"/><Relationship Id="rId23" Type="http://schemas.openxmlformats.org/officeDocument/2006/relationships/image" Target="../media/image258.png"/><Relationship Id="rId119" Type="http://schemas.openxmlformats.org/officeDocument/2006/relationships/image" Target="../media/image353.png"/><Relationship Id="rId44" Type="http://schemas.openxmlformats.org/officeDocument/2006/relationships/image" Target="../media/image279.png"/><Relationship Id="rId65" Type="http://schemas.openxmlformats.org/officeDocument/2006/relationships/image" Target="../media/image300.png"/><Relationship Id="rId86" Type="http://schemas.openxmlformats.org/officeDocument/2006/relationships/image" Target="../media/image321.png"/><Relationship Id="rId130" Type="http://schemas.openxmlformats.org/officeDocument/2006/relationships/image" Target="../media/image364.png"/><Relationship Id="rId151" Type="http://schemas.openxmlformats.org/officeDocument/2006/relationships/image" Target="../media/image383.png"/><Relationship Id="rId172" Type="http://schemas.openxmlformats.org/officeDocument/2006/relationships/image" Target="../media/image404.png"/><Relationship Id="rId193" Type="http://schemas.openxmlformats.org/officeDocument/2006/relationships/image" Target="../media/image425.png"/><Relationship Id="rId207" Type="http://schemas.openxmlformats.org/officeDocument/2006/relationships/image" Target="../media/image439.png"/><Relationship Id="rId13" Type="http://schemas.openxmlformats.org/officeDocument/2006/relationships/image" Target="../media/image248.png"/><Relationship Id="rId109" Type="http://schemas.openxmlformats.org/officeDocument/2006/relationships/image" Target="../media/image344.png"/><Relationship Id="rId34" Type="http://schemas.openxmlformats.org/officeDocument/2006/relationships/image" Target="../media/image269.png"/><Relationship Id="rId55" Type="http://schemas.openxmlformats.org/officeDocument/2006/relationships/image" Target="../media/image290.png"/><Relationship Id="rId76" Type="http://schemas.openxmlformats.org/officeDocument/2006/relationships/image" Target="../media/image311.png"/><Relationship Id="rId97" Type="http://schemas.openxmlformats.org/officeDocument/2006/relationships/image" Target="../media/image332.png"/><Relationship Id="rId120" Type="http://schemas.openxmlformats.org/officeDocument/2006/relationships/image" Target="../media/image354.png"/><Relationship Id="rId141" Type="http://schemas.openxmlformats.org/officeDocument/2006/relationships/image" Target="../media/image375.png"/><Relationship Id="rId7" Type="http://schemas.openxmlformats.org/officeDocument/2006/relationships/image" Target="../media/image242.png"/><Relationship Id="rId162" Type="http://schemas.openxmlformats.org/officeDocument/2006/relationships/image" Target="../media/image394.png"/><Relationship Id="rId183" Type="http://schemas.openxmlformats.org/officeDocument/2006/relationships/image" Target="../media/image415.png"/><Relationship Id="rId24" Type="http://schemas.openxmlformats.org/officeDocument/2006/relationships/image" Target="../media/image259.png"/><Relationship Id="rId40" Type="http://schemas.openxmlformats.org/officeDocument/2006/relationships/image" Target="../media/image275.png"/><Relationship Id="rId45" Type="http://schemas.openxmlformats.org/officeDocument/2006/relationships/image" Target="../media/image280.png"/><Relationship Id="rId66" Type="http://schemas.openxmlformats.org/officeDocument/2006/relationships/image" Target="../media/image301.png"/><Relationship Id="rId87" Type="http://schemas.openxmlformats.org/officeDocument/2006/relationships/image" Target="../media/image322.png"/><Relationship Id="rId110" Type="http://schemas.openxmlformats.org/officeDocument/2006/relationships/image" Target="../media/image345.png"/><Relationship Id="rId115" Type="http://schemas.openxmlformats.org/officeDocument/2006/relationships/image" Target="../media/image350.png"/><Relationship Id="rId131" Type="http://schemas.openxmlformats.org/officeDocument/2006/relationships/image" Target="../media/image365.png"/><Relationship Id="rId136" Type="http://schemas.openxmlformats.org/officeDocument/2006/relationships/image" Target="../media/image370.png"/><Relationship Id="rId157" Type="http://schemas.openxmlformats.org/officeDocument/2006/relationships/image" Target="../media/image389.png"/><Relationship Id="rId178" Type="http://schemas.openxmlformats.org/officeDocument/2006/relationships/image" Target="../media/image410.png"/><Relationship Id="rId61" Type="http://schemas.openxmlformats.org/officeDocument/2006/relationships/image" Target="../media/image296.png"/><Relationship Id="rId82" Type="http://schemas.openxmlformats.org/officeDocument/2006/relationships/image" Target="../media/image317.png"/><Relationship Id="rId152" Type="http://schemas.openxmlformats.org/officeDocument/2006/relationships/image" Target="../media/image384.png"/><Relationship Id="rId173" Type="http://schemas.openxmlformats.org/officeDocument/2006/relationships/image" Target="../media/image405.png"/><Relationship Id="rId194" Type="http://schemas.openxmlformats.org/officeDocument/2006/relationships/image" Target="../media/image426.png"/><Relationship Id="rId199" Type="http://schemas.openxmlformats.org/officeDocument/2006/relationships/image" Target="../media/image431.png"/><Relationship Id="rId203" Type="http://schemas.openxmlformats.org/officeDocument/2006/relationships/image" Target="../media/image435.png"/><Relationship Id="rId19" Type="http://schemas.openxmlformats.org/officeDocument/2006/relationships/image" Target="../media/image254.png"/><Relationship Id="rId14" Type="http://schemas.openxmlformats.org/officeDocument/2006/relationships/image" Target="../media/image249.png"/><Relationship Id="rId30" Type="http://schemas.openxmlformats.org/officeDocument/2006/relationships/image" Target="../media/image265.png"/><Relationship Id="rId35" Type="http://schemas.openxmlformats.org/officeDocument/2006/relationships/image" Target="../media/image270.png"/><Relationship Id="rId56" Type="http://schemas.openxmlformats.org/officeDocument/2006/relationships/image" Target="../media/image291.png"/><Relationship Id="rId77" Type="http://schemas.openxmlformats.org/officeDocument/2006/relationships/image" Target="../media/image312.png"/><Relationship Id="rId100" Type="http://schemas.openxmlformats.org/officeDocument/2006/relationships/image" Target="../media/image335.png"/><Relationship Id="rId105" Type="http://schemas.openxmlformats.org/officeDocument/2006/relationships/image" Target="../media/image340.png"/><Relationship Id="rId126" Type="http://schemas.openxmlformats.org/officeDocument/2006/relationships/image" Target="../media/image360.png"/><Relationship Id="rId147" Type="http://schemas.openxmlformats.org/officeDocument/2006/relationships/image" Target="../media/image379.png"/><Relationship Id="rId168" Type="http://schemas.openxmlformats.org/officeDocument/2006/relationships/image" Target="../media/image400.png"/><Relationship Id="rId8" Type="http://schemas.openxmlformats.org/officeDocument/2006/relationships/image" Target="../media/image243.png"/><Relationship Id="rId51" Type="http://schemas.openxmlformats.org/officeDocument/2006/relationships/image" Target="../media/image286.png"/><Relationship Id="rId72" Type="http://schemas.openxmlformats.org/officeDocument/2006/relationships/image" Target="../media/image307.png"/><Relationship Id="rId93" Type="http://schemas.openxmlformats.org/officeDocument/2006/relationships/image" Target="../media/image328.png"/><Relationship Id="rId98" Type="http://schemas.openxmlformats.org/officeDocument/2006/relationships/image" Target="../media/image333.png"/><Relationship Id="rId121" Type="http://schemas.openxmlformats.org/officeDocument/2006/relationships/image" Target="../media/image355.png"/><Relationship Id="rId142" Type="http://schemas.openxmlformats.org/officeDocument/2006/relationships/image" Target="../media/image376.png"/><Relationship Id="rId163" Type="http://schemas.openxmlformats.org/officeDocument/2006/relationships/image" Target="../media/image395.png"/><Relationship Id="rId184" Type="http://schemas.openxmlformats.org/officeDocument/2006/relationships/image" Target="../media/image416.png"/><Relationship Id="rId189" Type="http://schemas.openxmlformats.org/officeDocument/2006/relationships/image" Target="../media/image421.png"/><Relationship Id="rId3" Type="http://schemas.openxmlformats.org/officeDocument/2006/relationships/image" Target="../media/image238.png"/><Relationship Id="rId25" Type="http://schemas.openxmlformats.org/officeDocument/2006/relationships/image" Target="../media/image260.png"/><Relationship Id="rId46" Type="http://schemas.openxmlformats.org/officeDocument/2006/relationships/image" Target="../media/image281.png"/><Relationship Id="rId67" Type="http://schemas.openxmlformats.org/officeDocument/2006/relationships/image" Target="../media/image302.png"/><Relationship Id="rId116" Type="http://schemas.openxmlformats.org/officeDocument/2006/relationships/image" Target="../media/image351.png"/><Relationship Id="rId137" Type="http://schemas.openxmlformats.org/officeDocument/2006/relationships/image" Target="../media/image371.png"/><Relationship Id="rId158" Type="http://schemas.openxmlformats.org/officeDocument/2006/relationships/image" Target="../media/image390.png"/><Relationship Id="rId20" Type="http://schemas.openxmlformats.org/officeDocument/2006/relationships/image" Target="../media/image255.png"/><Relationship Id="rId41" Type="http://schemas.openxmlformats.org/officeDocument/2006/relationships/image" Target="../media/image276.png"/><Relationship Id="rId62" Type="http://schemas.openxmlformats.org/officeDocument/2006/relationships/image" Target="../media/image297.png"/><Relationship Id="rId83" Type="http://schemas.openxmlformats.org/officeDocument/2006/relationships/image" Target="../media/image318.png"/><Relationship Id="rId88" Type="http://schemas.openxmlformats.org/officeDocument/2006/relationships/image" Target="../media/image323.png"/><Relationship Id="rId111" Type="http://schemas.openxmlformats.org/officeDocument/2006/relationships/image" Target="../media/image346.png"/><Relationship Id="rId132" Type="http://schemas.openxmlformats.org/officeDocument/2006/relationships/image" Target="../media/image366.png"/><Relationship Id="rId153" Type="http://schemas.openxmlformats.org/officeDocument/2006/relationships/image" Target="../media/image385.png"/><Relationship Id="rId174" Type="http://schemas.openxmlformats.org/officeDocument/2006/relationships/image" Target="../media/image406.png"/><Relationship Id="rId179" Type="http://schemas.openxmlformats.org/officeDocument/2006/relationships/image" Target="../media/image411.png"/><Relationship Id="rId195" Type="http://schemas.openxmlformats.org/officeDocument/2006/relationships/image" Target="../media/image427.png"/><Relationship Id="rId190" Type="http://schemas.openxmlformats.org/officeDocument/2006/relationships/image" Target="../media/image422.png"/><Relationship Id="rId204" Type="http://schemas.openxmlformats.org/officeDocument/2006/relationships/image" Target="../media/image436.png"/><Relationship Id="rId15" Type="http://schemas.openxmlformats.org/officeDocument/2006/relationships/image" Target="../media/image250.png"/><Relationship Id="rId36" Type="http://schemas.openxmlformats.org/officeDocument/2006/relationships/image" Target="../media/image271.png"/><Relationship Id="rId57" Type="http://schemas.openxmlformats.org/officeDocument/2006/relationships/image" Target="../media/image292.png"/><Relationship Id="rId106" Type="http://schemas.openxmlformats.org/officeDocument/2006/relationships/image" Target="../media/image341.png"/><Relationship Id="rId127" Type="http://schemas.openxmlformats.org/officeDocument/2006/relationships/image" Target="../media/image361.png"/><Relationship Id="rId10" Type="http://schemas.openxmlformats.org/officeDocument/2006/relationships/image" Target="../media/image245.png"/><Relationship Id="rId31" Type="http://schemas.openxmlformats.org/officeDocument/2006/relationships/image" Target="../media/image266.png"/><Relationship Id="rId52" Type="http://schemas.openxmlformats.org/officeDocument/2006/relationships/image" Target="../media/image287.png"/><Relationship Id="rId73" Type="http://schemas.openxmlformats.org/officeDocument/2006/relationships/image" Target="../media/image308.png"/><Relationship Id="rId78" Type="http://schemas.openxmlformats.org/officeDocument/2006/relationships/image" Target="../media/image313.png"/><Relationship Id="rId94" Type="http://schemas.openxmlformats.org/officeDocument/2006/relationships/image" Target="../media/image329.png"/><Relationship Id="rId99" Type="http://schemas.openxmlformats.org/officeDocument/2006/relationships/image" Target="../media/image334.png"/><Relationship Id="rId101" Type="http://schemas.openxmlformats.org/officeDocument/2006/relationships/image" Target="../media/image336.png"/><Relationship Id="rId122" Type="http://schemas.openxmlformats.org/officeDocument/2006/relationships/image" Target="../media/image356.png"/><Relationship Id="rId143" Type="http://schemas.openxmlformats.org/officeDocument/2006/relationships/image" Target="../media/image377.png"/><Relationship Id="rId148" Type="http://schemas.openxmlformats.org/officeDocument/2006/relationships/image" Target="../media/image380.png"/><Relationship Id="rId164" Type="http://schemas.openxmlformats.org/officeDocument/2006/relationships/image" Target="../media/image396.png"/><Relationship Id="rId169" Type="http://schemas.openxmlformats.org/officeDocument/2006/relationships/image" Target="../media/image401.png"/><Relationship Id="rId185" Type="http://schemas.openxmlformats.org/officeDocument/2006/relationships/image" Target="../media/image417.png"/><Relationship Id="rId4" Type="http://schemas.openxmlformats.org/officeDocument/2006/relationships/image" Target="../media/image239.png"/><Relationship Id="rId9" Type="http://schemas.openxmlformats.org/officeDocument/2006/relationships/image" Target="../media/image244.png"/><Relationship Id="rId180" Type="http://schemas.openxmlformats.org/officeDocument/2006/relationships/image" Target="../media/image412.png"/><Relationship Id="rId26" Type="http://schemas.openxmlformats.org/officeDocument/2006/relationships/image" Target="../media/image261.png"/><Relationship Id="rId47" Type="http://schemas.openxmlformats.org/officeDocument/2006/relationships/image" Target="../media/image282.png"/><Relationship Id="rId68" Type="http://schemas.openxmlformats.org/officeDocument/2006/relationships/image" Target="../media/image303.png"/><Relationship Id="rId89" Type="http://schemas.openxmlformats.org/officeDocument/2006/relationships/image" Target="../media/image324.png"/><Relationship Id="rId112" Type="http://schemas.openxmlformats.org/officeDocument/2006/relationships/image" Target="../media/image347.png"/><Relationship Id="rId133" Type="http://schemas.openxmlformats.org/officeDocument/2006/relationships/image" Target="../media/image367.png"/><Relationship Id="rId154" Type="http://schemas.openxmlformats.org/officeDocument/2006/relationships/image" Target="../media/image386.png"/><Relationship Id="rId175" Type="http://schemas.openxmlformats.org/officeDocument/2006/relationships/image" Target="../media/image407.png"/><Relationship Id="rId196" Type="http://schemas.openxmlformats.org/officeDocument/2006/relationships/image" Target="../media/image428.png"/><Relationship Id="rId200" Type="http://schemas.openxmlformats.org/officeDocument/2006/relationships/image" Target="../media/image432.png"/><Relationship Id="rId16" Type="http://schemas.openxmlformats.org/officeDocument/2006/relationships/image" Target="../media/image251.png"/><Relationship Id="rId37" Type="http://schemas.openxmlformats.org/officeDocument/2006/relationships/image" Target="../media/image272.png"/><Relationship Id="rId58" Type="http://schemas.openxmlformats.org/officeDocument/2006/relationships/image" Target="../media/image293.png"/><Relationship Id="rId79" Type="http://schemas.openxmlformats.org/officeDocument/2006/relationships/image" Target="../media/image314.png"/><Relationship Id="rId102" Type="http://schemas.openxmlformats.org/officeDocument/2006/relationships/image" Target="../media/image337.png"/><Relationship Id="rId123" Type="http://schemas.openxmlformats.org/officeDocument/2006/relationships/image" Target="../media/image357.png"/><Relationship Id="rId144" Type="http://schemas.openxmlformats.org/officeDocument/2006/relationships/image" Target="../media/image175.png"/><Relationship Id="rId90" Type="http://schemas.openxmlformats.org/officeDocument/2006/relationships/image" Target="../media/image325.png"/><Relationship Id="rId165" Type="http://schemas.openxmlformats.org/officeDocument/2006/relationships/image" Target="../media/image397.png"/><Relationship Id="rId186" Type="http://schemas.openxmlformats.org/officeDocument/2006/relationships/image" Target="../media/image418.png"/><Relationship Id="rId27" Type="http://schemas.openxmlformats.org/officeDocument/2006/relationships/image" Target="../media/image262.png"/><Relationship Id="rId48" Type="http://schemas.openxmlformats.org/officeDocument/2006/relationships/image" Target="../media/image283.png"/><Relationship Id="rId69" Type="http://schemas.openxmlformats.org/officeDocument/2006/relationships/image" Target="../media/image304.png"/><Relationship Id="rId113" Type="http://schemas.openxmlformats.org/officeDocument/2006/relationships/image" Target="../media/image348.png"/><Relationship Id="rId134" Type="http://schemas.openxmlformats.org/officeDocument/2006/relationships/image" Target="../media/image368.png"/><Relationship Id="rId80" Type="http://schemas.openxmlformats.org/officeDocument/2006/relationships/image" Target="../media/image315.png"/><Relationship Id="rId155" Type="http://schemas.openxmlformats.org/officeDocument/2006/relationships/image" Target="../media/image387.png"/><Relationship Id="rId176" Type="http://schemas.openxmlformats.org/officeDocument/2006/relationships/image" Target="../media/image408.png"/><Relationship Id="rId197" Type="http://schemas.openxmlformats.org/officeDocument/2006/relationships/image" Target="../media/image429.png"/><Relationship Id="rId201" Type="http://schemas.openxmlformats.org/officeDocument/2006/relationships/image" Target="../media/image433.png"/><Relationship Id="rId17" Type="http://schemas.openxmlformats.org/officeDocument/2006/relationships/image" Target="../media/image252.png"/><Relationship Id="rId38" Type="http://schemas.openxmlformats.org/officeDocument/2006/relationships/image" Target="../media/image273.png"/><Relationship Id="rId59" Type="http://schemas.openxmlformats.org/officeDocument/2006/relationships/image" Target="../media/image294.png"/><Relationship Id="rId103" Type="http://schemas.openxmlformats.org/officeDocument/2006/relationships/image" Target="../media/image338.png"/><Relationship Id="rId124" Type="http://schemas.openxmlformats.org/officeDocument/2006/relationships/image" Target="../media/image358.png"/><Relationship Id="rId70" Type="http://schemas.openxmlformats.org/officeDocument/2006/relationships/image" Target="../media/image305.png"/><Relationship Id="rId91" Type="http://schemas.openxmlformats.org/officeDocument/2006/relationships/image" Target="../media/image326.png"/><Relationship Id="rId145" Type="http://schemas.openxmlformats.org/officeDocument/2006/relationships/image" Target="../media/image378.png"/><Relationship Id="rId166" Type="http://schemas.openxmlformats.org/officeDocument/2006/relationships/image" Target="../media/image398.png"/><Relationship Id="rId187" Type="http://schemas.openxmlformats.org/officeDocument/2006/relationships/image" Target="../media/image419.png"/><Relationship Id="rId1" Type="http://schemas.openxmlformats.org/officeDocument/2006/relationships/slideLayout" Target="../slideLayouts/slideLayout3.xml"/><Relationship Id="rId28" Type="http://schemas.openxmlformats.org/officeDocument/2006/relationships/image" Target="../media/image263.png"/><Relationship Id="rId49" Type="http://schemas.openxmlformats.org/officeDocument/2006/relationships/image" Target="../media/image284.png"/><Relationship Id="rId114" Type="http://schemas.openxmlformats.org/officeDocument/2006/relationships/image" Target="../media/image349.png"/><Relationship Id="rId60" Type="http://schemas.openxmlformats.org/officeDocument/2006/relationships/image" Target="../media/image295.png"/><Relationship Id="rId81" Type="http://schemas.openxmlformats.org/officeDocument/2006/relationships/image" Target="../media/image316.png"/><Relationship Id="rId135" Type="http://schemas.openxmlformats.org/officeDocument/2006/relationships/image" Target="../media/image369.png"/><Relationship Id="rId156" Type="http://schemas.openxmlformats.org/officeDocument/2006/relationships/image" Target="../media/image388.png"/><Relationship Id="rId177" Type="http://schemas.openxmlformats.org/officeDocument/2006/relationships/image" Target="../media/image409.png"/><Relationship Id="rId198" Type="http://schemas.openxmlformats.org/officeDocument/2006/relationships/image" Target="../media/image430.png"/><Relationship Id="rId202" Type="http://schemas.openxmlformats.org/officeDocument/2006/relationships/image" Target="../media/image434.png"/><Relationship Id="rId18" Type="http://schemas.openxmlformats.org/officeDocument/2006/relationships/image" Target="../media/image253.png"/><Relationship Id="rId39" Type="http://schemas.openxmlformats.org/officeDocument/2006/relationships/image" Target="../media/image274.png"/><Relationship Id="rId50" Type="http://schemas.openxmlformats.org/officeDocument/2006/relationships/image" Target="../media/image285.png"/><Relationship Id="rId104" Type="http://schemas.openxmlformats.org/officeDocument/2006/relationships/image" Target="../media/image339.png"/><Relationship Id="rId125" Type="http://schemas.openxmlformats.org/officeDocument/2006/relationships/image" Target="../media/image359.png"/><Relationship Id="rId146" Type="http://schemas.openxmlformats.org/officeDocument/2006/relationships/image" Target="../media/image93.png"/><Relationship Id="rId167" Type="http://schemas.openxmlformats.org/officeDocument/2006/relationships/image" Target="../media/image399.png"/><Relationship Id="rId188" Type="http://schemas.openxmlformats.org/officeDocument/2006/relationships/image" Target="../media/image420.png"/><Relationship Id="rId71" Type="http://schemas.openxmlformats.org/officeDocument/2006/relationships/image" Target="../media/image306.png"/><Relationship Id="rId92" Type="http://schemas.openxmlformats.org/officeDocument/2006/relationships/image" Target="../media/image327.png"/><Relationship Id="rId2" Type="http://schemas.openxmlformats.org/officeDocument/2006/relationships/notesSlide" Target="../notesSlides/notesSlide27.xml"/><Relationship Id="rId29" Type="http://schemas.openxmlformats.org/officeDocument/2006/relationships/image" Target="../media/image264.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451.png"/><Relationship Id="rId18" Type="http://schemas.openxmlformats.org/officeDocument/2006/relationships/image" Target="../media/image456.png"/><Relationship Id="rId26" Type="http://schemas.openxmlformats.org/officeDocument/2006/relationships/image" Target="../media/image464.png"/><Relationship Id="rId39" Type="http://schemas.openxmlformats.org/officeDocument/2006/relationships/image" Target="../media/image477.png"/><Relationship Id="rId21" Type="http://schemas.openxmlformats.org/officeDocument/2006/relationships/image" Target="../media/image459.png"/><Relationship Id="rId34" Type="http://schemas.openxmlformats.org/officeDocument/2006/relationships/image" Target="../media/image472.png"/><Relationship Id="rId42" Type="http://schemas.openxmlformats.org/officeDocument/2006/relationships/image" Target="../media/image480.png"/><Relationship Id="rId47" Type="http://schemas.openxmlformats.org/officeDocument/2006/relationships/image" Target="../media/image484.png"/><Relationship Id="rId50" Type="http://schemas.openxmlformats.org/officeDocument/2006/relationships/image" Target="../media/image487.png"/><Relationship Id="rId55" Type="http://schemas.openxmlformats.org/officeDocument/2006/relationships/image" Target="../media/image492.png"/><Relationship Id="rId7" Type="http://schemas.openxmlformats.org/officeDocument/2006/relationships/image" Target="../media/image445.png"/><Relationship Id="rId2" Type="http://schemas.openxmlformats.org/officeDocument/2006/relationships/notesSlide" Target="../notesSlides/notesSlide29.xml"/><Relationship Id="rId16" Type="http://schemas.openxmlformats.org/officeDocument/2006/relationships/image" Target="../media/image454.png"/><Relationship Id="rId29" Type="http://schemas.openxmlformats.org/officeDocument/2006/relationships/image" Target="../media/image467.png"/><Relationship Id="rId11" Type="http://schemas.openxmlformats.org/officeDocument/2006/relationships/image" Target="../media/image449.png"/><Relationship Id="rId24" Type="http://schemas.openxmlformats.org/officeDocument/2006/relationships/image" Target="../media/image462.png"/><Relationship Id="rId32" Type="http://schemas.openxmlformats.org/officeDocument/2006/relationships/image" Target="../media/image470.png"/><Relationship Id="rId37" Type="http://schemas.openxmlformats.org/officeDocument/2006/relationships/image" Target="../media/image475.png"/><Relationship Id="rId40" Type="http://schemas.openxmlformats.org/officeDocument/2006/relationships/image" Target="../media/image478.png"/><Relationship Id="rId45" Type="http://schemas.openxmlformats.org/officeDocument/2006/relationships/image" Target="../media/image482.png"/><Relationship Id="rId53" Type="http://schemas.openxmlformats.org/officeDocument/2006/relationships/image" Target="../media/image490.png"/><Relationship Id="rId58" Type="http://schemas.openxmlformats.org/officeDocument/2006/relationships/image" Target="../media/image495.png"/><Relationship Id="rId5" Type="http://schemas.openxmlformats.org/officeDocument/2006/relationships/image" Target="../media/image443.png"/><Relationship Id="rId19" Type="http://schemas.openxmlformats.org/officeDocument/2006/relationships/image" Target="../media/image457.png"/><Relationship Id="rId4" Type="http://schemas.openxmlformats.org/officeDocument/2006/relationships/image" Target="../media/image442.png"/><Relationship Id="rId9" Type="http://schemas.openxmlformats.org/officeDocument/2006/relationships/image" Target="../media/image447.png"/><Relationship Id="rId14" Type="http://schemas.openxmlformats.org/officeDocument/2006/relationships/image" Target="../media/image452.png"/><Relationship Id="rId22" Type="http://schemas.openxmlformats.org/officeDocument/2006/relationships/image" Target="../media/image460.png"/><Relationship Id="rId27" Type="http://schemas.openxmlformats.org/officeDocument/2006/relationships/image" Target="../media/image465.png"/><Relationship Id="rId30" Type="http://schemas.openxmlformats.org/officeDocument/2006/relationships/image" Target="../media/image468.png"/><Relationship Id="rId35" Type="http://schemas.openxmlformats.org/officeDocument/2006/relationships/image" Target="../media/image473.png"/><Relationship Id="rId43" Type="http://schemas.openxmlformats.org/officeDocument/2006/relationships/image" Target="../media/image481.png"/><Relationship Id="rId48" Type="http://schemas.openxmlformats.org/officeDocument/2006/relationships/image" Target="../media/image485.png"/><Relationship Id="rId56" Type="http://schemas.openxmlformats.org/officeDocument/2006/relationships/image" Target="../media/image493.png"/><Relationship Id="rId8" Type="http://schemas.openxmlformats.org/officeDocument/2006/relationships/image" Target="../media/image446.png"/><Relationship Id="rId51" Type="http://schemas.openxmlformats.org/officeDocument/2006/relationships/image" Target="../media/image488.png"/><Relationship Id="rId3" Type="http://schemas.openxmlformats.org/officeDocument/2006/relationships/image" Target="../media/image441.png"/><Relationship Id="rId12" Type="http://schemas.openxmlformats.org/officeDocument/2006/relationships/image" Target="../media/image450.png"/><Relationship Id="rId17" Type="http://schemas.openxmlformats.org/officeDocument/2006/relationships/image" Target="../media/image455.png"/><Relationship Id="rId25" Type="http://schemas.openxmlformats.org/officeDocument/2006/relationships/image" Target="../media/image463.png"/><Relationship Id="rId33" Type="http://schemas.openxmlformats.org/officeDocument/2006/relationships/image" Target="../media/image471.png"/><Relationship Id="rId38" Type="http://schemas.openxmlformats.org/officeDocument/2006/relationships/image" Target="../media/image476.png"/><Relationship Id="rId46" Type="http://schemas.openxmlformats.org/officeDocument/2006/relationships/image" Target="../media/image483.png"/><Relationship Id="rId59" Type="http://schemas.openxmlformats.org/officeDocument/2006/relationships/image" Target="../media/image496.png"/><Relationship Id="rId20" Type="http://schemas.openxmlformats.org/officeDocument/2006/relationships/image" Target="../media/image458.png"/><Relationship Id="rId41" Type="http://schemas.openxmlformats.org/officeDocument/2006/relationships/image" Target="../media/image479.png"/><Relationship Id="rId54"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444.png"/><Relationship Id="rId15" Type="http://schemas.openxmlformats.org/officeDocument/2006/relationships/image" Target="../media/image453.png"/><Relationship Id="rId23" Type="http://schemas.openxmlformats.org/officeDocument/2006/relationships/image" Target="../media/image461.png"/><Relationship Id="rId28" Type="http://schemas.openxmlformats.org/officeDocument/2006/relationships/image" Target="../media/image466.png"/><Relationship Id="rId36" Type="http://schemas.openxmlformats.org/officeDocument/2006/relationships/image" Target="../media/image474.png"/><Relationship Id="rId49" Type="http://schemas.openxmlformats.org/officeDocument/2006/relationships/image" Target="../media/image486.png"/><Relationship Id="rId57" Type="http://schemas.openxmlformats.org/officeDocument/2006/relationships/image" Target="../media/image494.png"/><Relationship Id="rId10" Type="http://schemas.openxmlformats.org/officeDocument/2006/relationships/image" Target="../media/image448.png"/><Relationship Id="rId31" Type="http://schemas.openxmlformats.org/officeDocument/2006/relationships/image" Target="../media/image469.png"/><Relationship Id="rId44" Type="http://schemas.openxmlformats.org/officeDocument/2006/relationships/image" Target="../media/image173.png"/><Relationship Id="rId52" Type="http://schemas.openxmlformats.org/officeDocument/2006/relationships/image" Target="../media/image489.png"/><Relationship Id="rId60" Type="http://schemas.openxmlformats.org/officeDocument/2006/relationships/image" Target="../media/image4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8.png"/></Relationships>
</file>

<file path=ppt/slides/_rels/slide31.xml.rels><?xml version="1.0" encoding="UTF-8" standalone="yes"?>
<Relationships xmlns="http://schemas.openxmlformats.org/package/2006/relationships"><Relationship Id="rId26" Type="http://schemas.openxmlformats.org/officeDocument/2006/relationships/image" Target="../media/image522.png"/><Relationship Id="rId21" Type="http://schemas.openxmlformats.org/officeDocument/2006/relationships/image" Target="../media/image517.png"/><Relationship Id="rId42" Type="http://schemas.openxmlformats.org/officeDocument/2006/relationships/image" Target="../media/image538.png"/><Relationship Id="rId47" Type="http://schemas.openxmlformats.org/officeDocument/2006/relationships/image" Target="../media/image543.png"/><Relationship Id="rId63" Type="http://schemas.openxmlformats.org/officeDocument/2006/relationships/image" Target="../media/image559.png"/><Relationship Id="rId68" Type="http://schemas.openxmlformats.org/officeDocument/2006/relationships/image" Target="../media/image564.png"/><Relationship Id="rId84" Type="http://schemas.openxmlformats.org/officeDocument/2006/relationships/image" Target="../media/image580.png"/><Relationship Id="rId89" Type="http://schemas.openxmlformats.org/officeDocument/2006/relationships/image" Target="../media/image585.png"/><Relationship Id="rId16" Type="http://schemas.openxmlformats.org/officeDocument/2006/relationships/image" Target="../media/image512.png"/><Relationship Id="rId11" Type="http://schemas.openxmlformats.org/officeDocument/2006/relationships/image" Target="../media/image507.png"/><Relationship Id="rId32" Type="http://schemas.openxmlformats.org/officeDocument/2006/relationships/image" Target="../media/image528.png"/><Relationship Id="rId37" Type="http://schemas.openxmlformats.org/officeDocument/2006/relationships/image" Target="../media/image533.png"/><Relationship Id="rId53" Type="http://schemas.openxmlformats.org/officeDocument/2006/relationships/image" Target="../media/image549.png"/><Relationship Id="rId58" Type="http://schemas.openxmlformats.org/officeDocument/2006/relationships/image" Target="../media/image554.png"/><Relationship Id="rId74" Type="http://schemas.openxmlformats.org/officeDocument/2006/relationships/image" Target="../media/image570.png"/><Relationship Id="rId79" Type="http://schemas.openxmlformats.org/officeDocument/2006/relationships/image" Target="../media/image575.png"/><Relationship Id="rId102" Type="http://schemas.openxmlformats.org/officeDocument/2006/relationships/image" Target="../media/image597.png"/><Relationship Id="rId5" Type="http://schemas.openxmlformats.org/officeDocument/2006/relationships/image" Target="../media/image501.png"/><Relationship Id="rId90" Type="http://schemas.openxmlformats.org/officeDocument/2006/relationships/image" Target="../media/image586.png"/><Relationship Id="rId95" Type="http://schemas.openxmlformats.org/officeDocument/2006/relationships/image" Target="../media/image591.png"/><Relationship Id="rId22" Type="http://schemas.openxmlformats.org/officeDocument/2006/relationships/image" Target="../media/image518.png"/><Relationship Id="rId27" Type="http://schemas.openxmlformats.org/officeDocument/2006/relationships/image" Target="../media/image523.png"/><Relationship Id="rId43" Type="http://schemas.openxmlformats.org/officeDocument/2006/relationships/image" Target="../media/image539.png"/><Relationship Id="rId48" Type="http://schemas.openxmlformats.org/officeDocument/2006/relationships/image" Target="../media/image544.png"/><Relationship Id="rId64" Type="http://schemas.openxmlformats.org/officeDocument/2006/relationships/image" Target="../media/image560.png"/><Relationship Id="rId69" Type="http://schemas.openxmlformats.org/officeDocument/2006/relationships/image" Target="../media/image565.png"/><Relationship Id="rId80" Type="http://schemas.openxmlformats.org/officeDocument/2006/relationships/image" Target="../media/image576.png"/><Relationship Id="rId85" Type="http://schemas.openxmlformats.org/officeDocument/2006/relationships/image" Target="../media/image581.png"/><Relationship Id="rId12" Type="http://schemas.openxmlformats.org/officeDocument/2006/relationships/image" Target="../media/image508.png"/><Relationship Id="rId17" Type="http://schemas.openxmlformats.org/officeDocument/2006/relationships/image" Target="../media/image513.png"/><Relationship Id="rId25" Type="http://schemas.openxmlformats.org/officeDocument/2006/relationships/image" Target="../media/image521.png"/><Relationship Id="rId33" Type="http://schemas.openxmlformats.org/officeDocument/2006/relationships/image" Target="../media/image529.png"/><Relationship Id="rId38" Type="http://schemas.openxmlformats.org/officeDocument/2006/relationships/image" Target="../media/image534.png"/><Relationship Id="rId46" Type="http://schemas.openxmlformats.org/officeDocument/2006/relationships/image" Target="../media/image542.png"/><Relationship Id="rId59" Type="http://schemas.openxmlformats.org/officeDocument/2006/relationships/image" Target="../media/image555.png"/><Relationship Id="rId67" Type="http://schemas.openxmlformats.org/officeDocument/2006/relationships/image" Target="../media/image563.png"/><Relationship Id="rId20" Type="http://schemas.openxmlformats.org/officeDocument/2006/relationships/image" Target="../media/image516.png"/><Relationship Id="rId41" Type="http://schemas.openxmlformats.org/officeDocument/2006/relationships/image" Target="../media/image537.png"/><Relationship Id="rId54" Type="http://schemas.openxmlformats.org/officeDocument/2006/relationships/image" Target="../media/image550.png"/><Relationship Id="rId62" Type="http://schemas.openxmlformats.org/officeDocument/2006/relationships/image" Target="../media/image558.png"/><Relationship Id="rId70" Type="http://schemas.openxmlformats.org/officeDocument/2006/relationships/image" Target="../media/image566.png"/><Relationship Id="rId75" Type="http://schemas.openxmlformats.org/officeDocument/2006/relationships/image" Target="../media/image571.png"/><Relationship Id="rId83" Type="http://schemas.openxmlformats.org/officeDocument/2006/relationships/image" Target="../media/image579.png"/><Relationship Id="rId88" Type="http://schemas.openxmlformats.org/officeDocument/2006/relationships/image" Target="../media/image584.png"/><Relationship Id="rId91" Type="http://schemas.openxmlformats.org/officeDocument/2006/relationships/image" Target="../media/image587.png"/><Relationship Id="rId96" Type="http://schemas.openxmlformats.org/officeDocument/2006/relationships/image" Target="../media/image592.png"/><Relationship Id="rId1" Type="http://schemas.openxmlformats.org/officeDocument/2006/relationships/slideLayout" Target="../slideLayouts/slideLayout3.xml"/><Relationship Id="rId6" Type="http://schemas.openxmlformats.org/officeDocument/2006/relationships/image" Target="../media/image502.png"/><Relationship Id="rId15" Type="http://schemas.openxmlformats.org/officeDocument/2006/relationships/image" Target="../media/image511.png"/><Relationship Id="rId23" Type="http://schemas.openxmlformats.org/officeDocument/2006/relationships/image" Target="../media/image519.png"/><Relationship Id="rId28" Type="http://schemas.openxmlformats.org/officeDocument/2006/relationships/image" Target="../media/image524.png"/><Relationship Id="rId36" Type="http://schemas.openxmlformats.org/officeDocument/2006/relationships/image" Target="../media/image532.png"/><Relationship Id="rId49" Type="http://schemas.openxmlformats.org/officeDocument/2006/relationships/image" Target="../media/image545.png"/><Relationship Id="rId57" Type="http://schemas.openxmlformats.org/officeDocument/2006/relationships/image" Target="../media/image553.png"/><Relationship Id="rId10" Type="http://schemas.openxmlformats.org/officeDocument/2006/relationships/image" Target="../media/image506.png"/><Relationship Id="rId31" Type="http://schemas.openxmlformats.org/officeDocument/2006/relationships/image" Target="../media/image527.png"/><Relationship Id="rId44" Type="http://schemas.openxmlformats.org/officeDocument/2006/relationships/image" Target="../media/image540.png"/><Relationship Id="rId52" Type="http://schemas.openxmlformats.org/officeDocument/2006/relationships/image" Target="../media/image548.png"/><Relationship Id="rId60" Type="http://schemas.openxmlformats.org/officeDocument/2006/relationships/image" Target="../media/image556.png"/><Relationship Id="rId65" Type="http://schemas.openxmlformats.org/officeDocument/2006/relationships/image" Target="../media/image561.png"/><Relationship Id="rId73" Type="http://schemas.openxmlformats.org/officeDocument/2006/relationships/image" Target="../media/image569.png"/><Relationship Id="rId78" Type="http://schemas.openxmlformats.org/officeDocument/2006/relationships/image" Target="../media/image574.png"/><Relationship Id="rId81" Type="http://schemas.openxmlformats.org/officeDocument/2006/relationships/image" Target="../media/image577.png"/><Relationship Id="rId86" Type="http://schemas.openxmlformats.org/officeDocument/2006/relationships/image" Target="../media/image582.png"/><Relationship Id="rId94" Type="http://schemas.openxmlformats.org/officeDocument/2006/relationships/image" Target="../media/image590.png"/><Relationship Id="rId99" Type="http://schemas.openxmlformats.org/officeDocument/2006/relationships/image" Target="../media/image125.png"/><Relationship Id="rId101" Type="http://schemas.openxmlformats.org/officeDocument/2006/relationships/image" Target="../media/image596.png"/><Relationship Id="rId4" Type="http://schemas.openxmlformats.org/officeDocument/2006/relationships/image" Target="../media/image500.png"/><Relationship Id="rId9" Type="http://schemas.openxmlformats.org/officeDocument/2006/relationships/image" Target="../media/image505.png"/><Relationship Id="rId13" Type="http://schemas.openxmlformats.org/officeDocument/2006/relationships/image" Target="../media/image509.png"/><Relationship Id="rId18" Type="http://schemas.openxmlformats.org/officeDocument/2006/relationships/image" Target="../media/image514.png"/><Relationship Id="rId39" Type="http://schemas.openxmlformats.org/officeDocument/2006/relationships/image" Target="../media/image535.png"/><Relationship Id="rId34" Type="http://schemas.openxmlformats.org/officeDocument/2006/relationships/image" Target="../media/image530.png"/><Relationship Id="rId50" Type="http://schemas.openxmlformats.org/officeDocument/2006/relationships/image" Target="../media/image546.png"/><Relationship Id="rId55" Type="http://schemas.openxmlformats.org/officeDocument/2006/relationships/image" Target="../media/image551.png"/><Relationship Id="rId76" Type="http://schemas.openxmlformats.org/officeDocument/2006/relationships/image" Target="../media/image572.png"/><Relationship Id="rId97" Type="http://schemas.openxmlformats.org/officeDocument/2006/relationships/image" Target="../media/image593.png"/><Relationship Id="rId7" Type="http://schemas.openxmlformats.org/officeDocument/2006/relationships/image" Target="../media/image503.png"/><Relationship Id="rId71" Type="http://schemas.openxmlformats.org/officeDocument/2006/relationships/image" Target="../media/image567.png"/><Relationship Id="rId92" Type="http://schemas.openxmlformats.org/officeDocument/2006/relationships/image" Target="../media/image588.png"/><Relationship Id="rId2" Type="http://schemas.openxmlformats.org/officeDocument/2006/relationships/notesSlide" Target="../notesSlides/notesSlide31.xml"/><Relationship Id="rId29" Type="http://schemas.openxmlformats.org/officeDocument/2006/relationships/image" Target="../media/image525.png"/><Relationship Id="rId24" Type="http://schemas.openxmlformats.org/officeDocument/2006/relationships/image" Target="../media/image520.png"/><Relationship Id="rId40" Type="http://schemas.openxmlformats.org/officeDocument/2006/relationships/image" Target="../media/image536.png"/><Relationship Id="rId45" Type="http://schemas.openxmlformats.org/officeDocument/2006/relationships/image" Target="../media/image541.png"/><Relationship Id="rId66" Type="http://schemas.openxmlformats.org/officeDocument/2006/relationships/image" Target="../media/image562.png"/><Relationship Id="rId87" Type="http://schemas.openxmlformats.org/officeDocument/2006/relationships/image" Target="../media/image583.png"/><Relationship Id="rId61" Type="http://schemas.openxmlformats.org/officeDocument/2006/relationships/image" Target="../media/image557.png"/><Relationship Id="rId82" Type="http://schemas.openxmlformats.org/officeDocument/2006/relationships/image" Target="../media/image578.png"/><Relationship Id="rId19" Type="http://schemas.openxmlformats.org/officeDocument/2006/relationships/image" Target="../media/image515.png"/><Relationship Id="rId14" Type="http://schemas.openxmlformats.org/officeDocument/2006/relationships/image" Target="../media/image510.png"/><Relationship Id="rId30" Type="http://schemas.openxmlformats.org/officeDocument/2006/relationships/image" Target="../media/image526.png"/><Relationship Id="rId35" Type="http://schemas.openxmlformats.org/officeDocument/2006/relationships/image" Target="../media/image531.png"/><Relationship Id="rId56" Type="http://schemas.openxmlformats.org/officeDocument/2006/relationships/image" Target="../media/image552.png"/><Relationship Id="rId77" Type="http://schemas.openxmlformats.org/officeDocument/2006/relationships/image" Target="../media/image573.png"/><Relationship Id="rId100" Type="http://schemas.openxmlformats.org/officeDocument/2006/relationships/image" Target="../media/image595.png"/><Relationship Id="rId8" Type="http://schemas.openxmlformats.org/officeDocument/2006/relationships/image" Target="../media/image504.png"/><Relationship Id="rId51" Type="http://schemas.openxmlformats.org/officeDocument/2006/relationships/image" Target="../media/image547.png"/><Relationship Id="rId72" Type="http://schemas.openxmlformats.org/officeDocument/2006/relationships/image" Target="../media/image568.png"/><Relationship Id="rId93" Type="http://schemas.openxmlformats.org/officeDocument/2006/relationships/image" Target="../media/image589.png"/><Relationship Id="rId98" Type="http://schemas.openxmlformats.org/officeDocument/2006/relationships/image" Target="../media/image594.png"/><Relationship Id="rId3" Type="http://schemas.openxmlformats.org/officeDocument/2006/relationships/image" Target="../media/image49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00.png"/><Relationship Id="rId4" Type="http://schemas.openxmlformats.org/officeDocument/2006/relationships/image" Target="../media/image59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0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0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03.png"/><Relationship Id="rId5" Type="http://schemas.openxmlformats.org/officeDocument/2006/relationships/hyperlink" Target="https://www.cncf.io/blog/" TargetMode="External"/><Relationship Id="rId10" Type="http://schemas.openxmlformats.org/officeDocument/2006/relationships/image" Target="../media/image602.png"/><Relationship Id="rId4" Type="http://schemas.openxmlformats.org/officeDocument/2006/relationships/hyperlink" Target="https://www.cncf.io/community/recorded-events/" TargetMode="External"/><Relationship Id="rId9" Type="http://schemas.openxmlformats.org/officeDocument/2006/relationships/image" Target="../media/image601.png"/><Relationship Id="rId14" Type="http://schemas.openxmlformats.org/officeDocument/2006/relationships/image" Target="../media/image606.png"/></Relationships>
</file>

<file path=ppt/slides/_rels/slide35.xml.rels><?xml version="1.0" encoding="UTF-8" standalone="yes"?>
<Relationships xmlns="http://schemas.openxmlformats.org/package/2006/relationships"><Relationship Id="rId8" Type="http://schemas.openxmlformats.org/officeDocument/2006/relationships/image" Target="../media/image609.png"/><Relationship Id="rId3" Type="http://schemas.openxmlformats.org/officeDocument/2006/relationships/hyperlink" Target="https://www.cncf.io/people/ambassadors/" TargetMode="External"/><Relationship Id="rId7" Type="http://schemas.openxmlformats.org/officeDocument/2006/relationships/image" Target="../media/image60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07.png"/><Relationship Id="rId5" Type="http://schemas.openxmlformats.org/officeDocument/2006/relationships/hyperlink" Target="https://www.linuxfoundation.org/membership/" TargetMode="External"/><Relationship Id="rId10" Type="http://schemas.openxmlformats.org/officeDocument/2006/relationships/image" Target="../media/image601.png"/><Relationship Id="rId4" Type="http://schemas.openxmlformats.org/officeDocument/2006/relationships/hyperlink" Target="https://kubernetes.io/partners/" TargetMode="External"/><Relationship Id="rId9" Type="http://schemas.openxmlformats.org/officeDocument/2006/relationships/image" Target="../media/image61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1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12.png"/><Relationship Id="rId17" Type="http://schemas.openxmlformats.org/officeDocument/2006/relationships/image" Target="../media/image617.png"/><Relationship Id="rId2" Type="http://schemas.openxmlformats.org/officeDocument/2006/relationships/notesSlide" Target="../notesSlides/notesSlide36.xml"/><Relationship Id="rId16" Type="http://schemas.openxmlformats.org/officeDocument/2006/relationships/image" Target="../media/image61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1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1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19.png"/><Relationship Id="rId3" Type="http://schemas.openxmlformats.org/officeDocument/2006/relationships/hyperlink" Target="https://www.cncf.io/people/governing-board/" TargetMode="External"/><Relationship Id="rId7" Type="http://schemas.openxmlformats.org/officeDocument/2006/relationships/image" Target="../media/image61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2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1.png"/></Relationships>
</file>

<file path=ppt/slides/_rels/slide41.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2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2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35.png"/><Relationship Id="rId3" Type="http://schemas.openxmlformats.org/officeDocument/2006/relationships/image" Target="../media/image625.png"/><Relationship Id="rId7" Type="http://schemas.openxmlformats.org/officeDocument/2006/relationships/image" Target="../media/image629.png"/><Relationship Id="rId12" Type="http://schemas.openxmlformats.org/officeDocument/2006/relationships/image" Target="../media/image63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28.png"/><Relationship Id="rId11" Type="http://schemas.openxmlformats.org/officeDocument/2006/relationships/image" Target="../media/image633.png"/><Relationship Id="rId5" Type="http://schemas.openxmlformats.org/officeDocument/2006/relationships/image" Target="../media/image627.jpg"/><Relationship Id="rId10" Type="http://schemas.openxmlformats.org/officeDocument/2006/relationships/image" Target="../media/image632.png"/><Relationship Id="rId4" Type="http://schemas.openxmlformats.org/officeDocument/2006/relationships/image" Target="../media/image626.png"/><Relationship Id="rId9" Type="http://schemas.openxmlformats.org/officeDocument/2006/relationships/image" Target="../media/image631.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sz="1000" b="1" dirty="0">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34" name="Google Shape;334;p2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79307" y="2055769"/>
            <a:ext cx="777240" cy="476060"/>
          </a:xfrm>
          <a:prstGeom prst="rect">
            <a:avLst/>
          </a:prstGeom>
          <a:noFill/>
          <a:ln>
            <a:noFill/>
          </a:ln>
        </p:spPr>
      </p:pic>
      <p:pic>
        <p:nvPicPr>
          <p:cNvPr id="335" name="Google Shape;335;p2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488697" y="2055769"/>
            <a:ext cx="777240" cy="476060"/>
          </a:xfrm>
          <a:prstGeom prst="rect">
            <a:avLst/>
          </a:prstGeom>
          <a:noFill/>
          <a:ln>
            <a:noFill/>
          </a:ln>
        </p:spPr>
      </p:pic>
      <p:pic>
        <p:nvPicPr>
          <p:cNvPr id="336" name="Google Shape;336;p2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641316" y="1987017"/>
            <a:ext cx="1005840" cy="613563"/>
          </a:xfrm>
          <a:prstGeom prst="rect">
            <a:avLst/>
          </a:prstGeom>
          <a:noFill/>
          <a:ln>
            <a:noFill/>
          </a:ln>
        </p:spPr>
      </p:pic>
      <p:pic>
        <p:nvPicPr>
          <p:cNvPr id="337" name="Google Shape;337;p2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577714" y="2172355"/>
            <a:ext cx="777240" cy="242888"/>
          </a:xfrm>
          <a:prstGeom prst="rect">
            <a:avLst/>
          </a:prstGeom>
          <a:noFill/>
          <a:ln>
            <a:noFill/>
          </a:ln>
        </p:spPr>
      </p:pic>
      <p:pic>
        <p:nvPicPr>
          <p:cNvPr id="338" name="Google Shape;338;p2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148966" y="3606270"/>
            <a:ext cx="640075" cy="393187"/>
          </a:xfrm>
          <a:prstGeom prst="rect">
            <a:avLst/>
          </a:prstGeom>
          <a:noFill/>
          <a:ln>
            <a:noFill/>
          </a:ln>
        </p:spPr>
      </p:pic>
      <p:pic>
        <p:nvPicPr>
          <p:cNvPr id="339" name="Google Shape;339;p2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592701" y="3689436"/>
            <a:ext cx="496250" cy="226855"/>
          </a:xfrm>
          <a:prstGeom prst="rect">
            <a:avLst/>
          </a:prstGeom>
          <a:noFill/>
          <a:ln>
            <a:noFill/>
          </a:ln>
        </p:spPr>
      </p:pic>
      <p:pic>
        <p:nvPicPr>
          <p:cNvPr id="340" name="Google Shape;340;p27"/>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906406" y="3591846"/>
            <a:ext cx="457200" cy="422034"/>
          </a:xfrm>
          <a:prstGeom prst="rect">
            <a:avLst/>
          </a:prstGeom>
          <a:noFill/>
          <a:ln>
            <a:noFill/>
          </a:ln>
        </p:spPr>
      </p:pic>
      <p:pic>
        <p:nvPicPr>
          <p:cNvPr id="341" name="Google Shape;341;p2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515089" y="3607574"/>
            <a:ext cx="594350" cy="390578"/>
          </a:xfrm>
          <a:prstGeom prst="rect">
            <a:avLst/>
          </a:prstGeom>
          <a:noFill/>
          <a:ln>
            <a:noFill/>
          </a:ln>
        </p:spPr>
      </p:pic>
      <p:pic>
        <p:nvPicPr>
          <p:cNvPr id="342" name="Google Shape;342;p2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958824" y="3596815"/>
            <a:ext cx="594350" cy="412096"/>
          </a:xfrm>
          <a:prstGeom prst="rect">
            <a:avLst/>
          </a:prstGeom>
          <a:noFill/>
          <a:ln>
            <a:noFill/>
          </a:ln>
        </p:spPr>
      </p:pic>
      <p:pic>
        <p:nvPicPr>
          <p:cNvPr id="343" name="Google Shape;343;p27"/>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403133" y="3717672"/>
            <a:ext cx="758950" cy="170381"/>
          </a:xfrm>
          <a:prstGeom prst="rect">
            <a:avLst/>
          </a:prstGeom>
          <a:noFill/>
          <a:ln>
            <a:noFill/>
          </a:ln>
        </p:spPr>
      </p:pic>
      <p:pic>
        <p:nvPicPr>
          <p:cNvPr id="344" name="Google Shape;344;p2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45" name="Google Shape;345;p2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46" name="Google Shape;346;p27"/>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3201610" y="3716685"/>
            <a:ext cx="594350" cy="172355"/>
          </a:xfrm>
          <a:prstGeom prst="rect">
            <a:avLst/>
          </a:prstGeom>
          <a:noFill/>
          <a:ln>
            <a:noFill/>
          </a:ln>
        </p:spPr>
      </p:pic>
      <p:pic>
        <p:nvPicPr>
          <p:cNvPr id="347" name="Google Shape;347;p2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48" name="Google Shape;348;p2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49" name="Google Shape;349;p2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553895" y="3691992"/>
            <a:ext cx="685800" cy="221742"/>
          </a:xfrm>
          <a:prstGeom prst="rect">
            <a:avLst/>
          </a:prstGeom>
          <a:noFill/>
          <a:ln>
            <a:noFill/>
          </a:ln>
        </p:spPr>
      </p:pic>
      <p:pic>
        <p:nvPicPr>
          <p:cNvPr id="350" name="Google Shape;350;p2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7279222" y="3660207"/>
            <a:ext cx="640075" cy="285312"/>
          </a:xfrm>
          <a:prstGeom prst="rect">
            <a:avLst/>
          </a:prstGeom>
          <a:noFill/>
          <a:ln>
            <a:noFill/>
          </a:ln>
        </p:spPr>
      </p:pic>
      <p:pic>
        <p:nvPicPr>
          <p:cNvPr id="351" name="Google Shape;351;p2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52" name="Google Shape;352;p2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5828568" y="3689707"/>
            <a:ext cx="685800" cy="226313"/>
          </a:xfrm>
          <a:prstGeom prst="rect">
            <a:avLst/>
          </a:prstGeom>
          <a:noFill/>
          <a:ln>
            <a:noFill/>
          </a:ln>
        </p:spPr>
      </p:pic>
      <p:pic>
        <p:nvPicPr>
          <p:cNvPr id="353" name="Google Shape;353;p2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54" name="Google Shape;354;p2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387104" y="2222159"/>
            <a:ext cx="777225" cy="143279"/>
          </a:xfrm>
          <a:prstGeom prst="rect">
            <a:avLst/>
          </a:prstGeom>
          <a:noFill/>
          <a:ln>
            <a:noFill/>
          </a:ln>
        </p:spPr>
      </p:pic>
      <p:pic>
        <p:nvPicPr>
          <p:cNvPr id="355" name="Google Shape;355;p2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56" name="Google Shape;356;p2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59" name="Google Shape;359;p2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5779560" y="4509523"/>
            <a:ext cx="640075" cy="142134"/>
          </a:xfrm>
          <a:prstGeom prst="rect">
            <a:avLst/>
          </a:prstGeom>
          <a:noFill/>
          <a:ln>
            <a:noFill/>
          </a:ln>
        </p:spPr>
      </p:pic>
      <p:pic>
        <p:nvPicPr>
          <p:cNvPr id="360" name="Google Shape;360;p2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341894" y="1186213"/>
            <a:ext cx="496267" cy="613550"/>
          </a:xfrm>
          <a:prstGeom prst="rect">
            <a:avLst/>
          </a:prstGeom>
          <a:noFill/>
          <a:ln>
            <a:noFill/>
          </a:ln>
        </p:spPr>
      </p:pic>
      <p:pic>
        <p:nvPicPr>
          <p:cNvPr id="361" name="Google Shape;361;p2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2" name="Google Shape;362;p2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3" name="Google Shape;363;p2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729337" y="4464628"/>
            <a:ext cx="411479" cy="231926"/>
          </a:xfrm>
          <a:prstGeom prst="rect">
            <a:avLst/>
          </a:prstGeom>
          <a:noFill/>
          <a:ln>
            <a:noFill/>
          </a:ln>
        </p:spPr>
      </p:pic>
      <p:pic>
        <p:nvPicPr>
          <p:cNvPr id="364" name="Google Shape;364;p2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196949" y="4453406"/>
            <a:ext cx="411480" cy="254369"/>
          </a:xfrm>
          <a:prstGeom prst="rect">
            <a:avLst/>
          </a:prstGeom>
          <a:noFill/>
          <a:ln>
            <a:noFill/>
          </a:ln>
        </p:spPr>
      </p:pic>
      <p:pic>
        <p:nvPicPr>
          <p:cNvPr id="365" name="Google Shape;365;p2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590766" y="4490813"/>
            <a:ext cx="411480" cy="179555"/>
          </a:xfrm>
          <a:prstGeom prst="rect">
            <a:avLst/>
          </a:prstGeom>
          <a:noFill/>
          <a:ln>
            <a:noFill/>
          </a:ln>
        </p:spPr>
      </p:pic>
      <p:pic>
        <p:nvPicPr>
          <p:cNvPr id="366" name="Google Shape;366;p2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3894558" y="4513258"/>
            <a:ext cx="411480" cy="134666"/>
          </a:xfrm>
          <a:prstGeom prst="rect">
            <a:avLst/>
          </a:prstGeom>
          <a:noFill/>
          <a:ln>
            <a:noFill/>
          </a:ln>
        </p:spPr>
      </p:pic>
      <p:pic>
        <p:nvPicPr>
          <p:cNvPr id="367" name="Google Shape;367;p2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2146727" y="4487073"/>
            <a:ext cx="411480" cy="187036"/>
          </a:xfrm>
          <a:prstGeom prst="rect">
            <a:avLst/>
          </a:prstGeom>
          <a:noFill/>
          <a:ln>
            <a:noFill/>
          </a:ln>
        </p:spPr>
      </p:pic>
      <p:pic>
        <p:nvPicPr>
          <p:cNvPr id="368" name="Google Shape;368;p2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634036" y="4514754"/>
            <a:ext cx="411480" cy="131674"/>
          </a:xfrm>
          <a:prstGeom prst="rect">
            <a:avLst/>
          </a:prstGeom>
          <a:noFill/>
          <a:ln>
            <a:noFill/>
          </a:ln>
        </p:spPr>
      </p:pic>
      <p:pic>
        <p:nvPicPr>
          <p:cNvPr id="369" name="Google Shape;369;p2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3311947" y="4509517"/>
            <a:ext cx="411480" cy="142148"/>
          </a:xfrm>
          <a:prstGeom prst="rect">
            <a:avLst/>
          </a:prstGeom>
          <a:noFill/>
          <a:ln>
            <a:noFill/>
          </a:ln>
        </p:spPr>
      </p:pic>
      <p:pic>
        <p:nvPicPr>
          <p:cNvPr id="370" name="Google Shape;370;p2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1" name="Google Shape;371;p2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2" name="Google Shape;372;p2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1216646" y="4522405"/>
            <a:ext cx="758950" cy="116372"/>
          </a:xfrm>
          <a:prstGeom prst="rect">
            <a:avLst/>
          </a:prstGeom>
          <a:noFill/>
          <a:ln>
            <a:noFill/>
          </a:ln>
        </p:spPr>
      </p:pic>
      <p:pic>
        <p:nvPicPr>
          <p:cNvPr id="373" name="Google Shape;373;p2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4" name="Google Shape;374;p2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5" name="Google Shape;375;p2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477169" y="4496469"/>
            <a:ext cx="548650" cy="168243"/>
          </a:xfrm>
          <a:prstGeom prst="rect">
            <a:avLst/>
          </a:prstGeom>
          <a:noFill/>
          <a:ln>
            <a:noFill/>
          </a:ln>
        </p:spPr>
      </p:pic>
      <p:pic>
        <p:nvPicPr>
          <p:cNvPr id="376" name="Google Shape;376;p2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7" name="Google Shape;377;p2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78" name="Google Shape;378;p2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3196480" y="2032897"/>
            <a:ext cx="640075" cy="521804"/>
          </a:xfrm>
          <a:prstGeom prst="rect">
            <a:avLst/>
          </a:prstGeom>
          <a:noFill/>
          <a:ln>
            <a:noFill/>
          </a:ln>
        </p:spPr>
      </p:pic>
      <p:pic>
        <p:nvPicPr>
          <p:cNvPr id="379" name="Google Shape;379;p2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380" name="Google Shape;380;p2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938857" y="4533447"/>
            <a:ext cx="496250" cy="94288"/>
          </a:xfrm>
          <a:prstGeom prst="rect">
            <a:avLst/>
          </a:prstGeom>
          <a:noFill/>
          <a:ln>
            <a:noFill/>
          </a:ln>
        </p:spPr>
      </p:pic>
      <p:pic>
        <p:nvPicPr>
          <p:cNvPr id="381" name="Google Shape;381;p2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382" name="Google Shape;382;p2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383" name="Google Shape;383;p2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50475" y="3708758"/>
            <a:ext cx="594350" cy="188211"/>
          </a:xfrm>
          <a:prstGeom prst="rect">
            <a:avLst/>
          </a:prstGeom>
          <a:noFill/>
          <a:ln>
            <a:noFill/>
          </a:ln>
        </p:spPr>
      </p:pic>
      <p:pic>
        <p:nvPicPr>
          <p:cNvPr id="384" name="Google Shape;384;p2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7173377" y="4460014"/>
            <a:ext cx="594350" cy="241153"/>
          </a:xfrm>
          <a:prstGeom prst="rect">
            <a:avLst/>
          </a:prstGeom>
          <a:noFill/>
          <a:ln>
            <a:noFill/>
          </a:ln>
        </p:spPr>
      </p:pic>
      <p:pic>
        <p:nvPicPr>
          <p:cNvPr id="385" name="Google Shape;385;p2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6" name="Google Shape;386;p2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684352" y="3704794"/>
            <a:ext cx="594350" cy="196138"/>
          </a:xfrm>
          <a:prstGeom prst="rect">
            <a:avLst/>
          </a:prstGeom>
          <a:noFill/>
          <a:ln>
            <a:noFill/>
          </a:ln>
        </p:spPr>
      </p:pic>
      <p:pic>
        <p:nvPicPr>
          <p:cNvPr id="387" name="Google Shape;387;p2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1318229" y="3636941"/>
            <a:ext cx="548650" cy="331843"/>
          </a:xfrm>
          <a:prstGeom prst="rect">
            <a:avLst/>
          </a:prstGeom>
          <a:noFill/>
          <a:ln>
            <a:noFill/>
          </a:ln>
        </p:spPr>
      </p:pic>
      <p:pic>
        <p:nvPicPr>
          <p:cNvPr id="388" name="Google Shape;388;p27"/>
          <p:cNvPicPr preferRelativeResize="0"/>
          <p:nvPr/>
        </p:nvPicPr>
        <p:blipFill rotWithShape="1">
          <a:blip r:embed="rId65" cstate="screen">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89" name="Google Shape;389;p2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3868705" y="2226240"/>
            <a:ext cx="827250" cy="135117"/>
          </a:xfrm>
          <a:prstGeom prst="rect">
            <a:avLst/>
          </a:prstGeom>
          <a:noFill/>
          <a:ln>
            <a:noFill/>
          </a:ln>
        </p:spPr>
      </p:pic>
      <p:pic>
        <p:nvPicPr>
          <p:cNvPr id="390" name="Google Shape;390;p2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728105" y="2127873"/>
            <a:ext cx="881060" cy="331850"/>
          </a:xfrm>
          <a:prstGeom prst="rect">
            <a:avLst/>
          </a:prstGeom>
          <a:noFill/>
          <a:ln>
            <a:noFill/>
          </a:ln>
        </p:spPr>
      </p:pic>
      <p:pic>
        <p:nvPicPr>
          <p:cNvPr id="391" name="Google Shape;391;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392" name="Google Shape;392;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86613" y="2152128"/>
            <a:ext cx="758950" cy="283341"/>
          </a:xfrm>
          <a:prstGeom prst="rect">
            <a:avLst/>
          </a:prstGeom>
          <a:noFill/>
          <a:ln>
            <a:noFill/>
          </a:ln>
        </p:spPr>
      </p:pic>
      <p:pic>
        <p:nvPicPr>
          <p:cNvPr id="393" name="Google Shape;393;p2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pic>
        <p:nvPicPr>
          <p:cNvPr id="394" name="Google Shape;394;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3835487" y="3717524"/>
            <a:ext cx="640075" cy="170679"/>
          </a:xfrm>
          <a:prstGeom prst="rect">
            <a:avLst/>
          </a:prstGeom>
          <a:noFill/>
          <a:ln>
            <a:noFill/>
          </a:ln>
        </p:spPr>
      </p:pic>
    </p:spTree>
    <p:extLst>
      <p:ext uri="{BB962C8B-B14F-4D97-AF65-F5344CB8AC3E}">
        <p14:creationId xmlns:p14="http://schemas.microsoft.com/office/powerpoint/2010/main" val="124152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a:t>
            </a:r>
            <a:r>
              <a:rPr lang="en-US" dirty="0"/>
              <a:t>- </a:t>
            </a:r>
            <a:r>
              <a:rPr lang="en-US" u="sng" dirty="0">
                <a:solidFill>
                  <a:schemeClr val="hlink"/>
                </a:solidFill>
                <a:hlinkClick r:id="rId3"/>
              </a:rPr>
              <a:t>630+ members</a:t>
            </a:r>
            <a:r>
              <a:rPr lang="en-US" i="0" u="none" strike="noStrike" cap="none" dirty="0"/>
              <a:t> </a:t>
            </a:r>
            <a:endParaRPr i="0" u="none" strike="noStrike" cap="none" dirty="0"/>
          </a:p>
        </p:txBody>
      </p:sp>
      <p:pic>
        <p:nvPicPr>
          <p:cNvPr id="401" name="Google Shape;401;p2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235414"/>
            <a:ext cx="8839199" cy="3135392"/>
          </a:xfrm>
          <a:prstGeom prst="rect">
            <a:avLst/>
          </a:prstGeom>
          <a:noFill/>
          <a:ln>
            <a:noFill/>
          </a:ln>
        </p:spPr>
      </p:pic>
      <p:pic>
        <p:nvPicPr>
          <p:cNvPr id="402" name="Google Shape;402;p28"/>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403" name="Google Shape;403;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白银会员</a:t>
            </a:r>
            <a:endParaRPr sz="1000" b="1" i="0" u="none" strike="noStrike" cap="none" dirty="0">
              <a:solidFill>
                <a:srgbClr val="3F4749"/>
              </a:solidFill>
              <a:latin typeface="Century Gothic"/>
              <a:ea typeface="Century Gothic"/>
              <a:cs typeface="Century Gothic"/>
              <a:sym typeface="Century Gothic"/>
            </a:endParaRPr>
          </a:p>
        </p:txBody>
      </p:sp>
      <p:sp>
        <p:nvSpPr>
          <p:cNvPr id="404" name="Google Shape;404;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22139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screen">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screen">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screen">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screen">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screen">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screen">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screen">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screen">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screen">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screen">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screen">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screen">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screen">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screen">
            <a:extLst>
              <a:ext uri="{28A0092B-C50C-407E-A947-70E740481C1C}">
                <a14:useLocalDpi xmlns:a14="http://schemas.microsoft.com/office/drawing/2010/main"/>
              </a:ext>
            </a:extLst>
          </a:blip>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screen">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screen">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screen">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screen">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screen">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screen">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screen">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screen">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screen">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screen">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screen">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screen">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screen">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screen">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screen">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screen">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screen">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screen">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screen">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screen">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78628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242</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84</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39,0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15,000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1,900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240+</a:t>
            </a:r>
            <a:r>
              <a:rPr lang="zh-CN" altLang="en-US" dirty="0"/>
              <a:t>家认证</a:t>
            </a:r>
            <a:r>
              <a:rPr lang="en-US" altLang="zh-CN" dirty="0"/>
              <a:t>Kubernetes </a:t>
            </a:r>
            <a:r>
              <a:rPr lang="zh-CN" altLang="en-US" dirty="0"/>
              <a:t>服务商</a:t>
            </a:r>
            <a:endParaRPr dirty="0"/>
          </a:p>
        </p:txBody>
      </p:sp>
      <p:pic>
        <p:nvPicPr>
          <p:cNvPr id="540" name="Google Shape;540;p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21901" y="4458126"/>
            <a:ext cx="423125" cy="392541"/>
          </a:xfrm>
          <a:prstGeom prst="rect">
            <a:avLst/>
          </a:prstGeom>
          <a:noFill/>
          <a:ln>
            <a:noFill/>
          </a:ln>
        </p:spPr>
      </p:pic>
      <p:pic>
        <p:nvPicPr>
          <p:cNvPr id="541" name="Google Shape;541;p4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870704" y="4132899"/>
            <a:ext cx="707225" cy="279461"/>
          </a:xfrm>
          <a:prstGeom prst="rect">
            <a:avLst/>
          </a:prstGeom>
          <a:noFill/>
          <a:ln>
            <a:noFill/>
          </a:ln>
        </p:spPr>
      </p:pic>
      <p:pic>
        <p:nvPicPr>
          <p:cNvPr id="542" name="Google Shape;542;p4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858715" y="4492057"/>
            <a:ext cx="423125" cy="324678"/>
          </a:xfrm>
          <a:prstGeom prst="rect">
            <a:avLst/>
          </a:prstGeom>
          <a:noFill/>
          <a:ln>
            <a:noFill/>
          </a:ln>
        </p:spPr>
      </p:pic>
      <p:pic>
        <p:nvPicPr>
          <p:cNvPr id="543" name="Google Shape;543;p4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469728" y="4229617"/>
            <a:ext cx="513600" cy="86024"/>
          </a:xfrm>
          <a:prstGeom prst="rect">
            <a:avLst/>
          </a:prstGeom>
          <a:noFill/>
          <a:ln>
            <a:noFill/>
          </a:ln>
        </p:spPr>
      </p:pic>
      <p:pic>
        <p:nvPicPr>
          <p:cNvPr id="544" name="Google Shape;544;p4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603943" y="4197067"/>
            <a:ext cx="553200" cy="151124"/>
          </a:xfrm>
          <a:prstGeom prst="rect">
            <a:avLst/>
          </a:prstGeom>
          <a:noFill/>
          <a:ln>
            <a:noFill/>
          </a:ln>
        </p:spPr>
      </p:pic>
      <p:pic>
        <p:nvPicPr>
          <p:cNvPr id="545" name="Google Shape;545;p4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546" name="Google Shape;546;p4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441961" y="4501826"/>
            <a:ext cx="423125" cy="305139"/>
          </a:xfrm>
          <a:prstGeom prst="rect">
            <a:avLst/>
          </a:prstGeom>
          <a:noFill/>
          <a:ln>
            <a:noFill/>
          </a:ln>
        </p:spPr>
      </p:pic>
      <p:pic>
        <p:nvPicPr>
          <p:cNvPr id="547" name="Google Shape;547;p43"/>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5722" y="4596314"/>
            <a:ext cx="553200" cy="116163"/>
          </a:xfrm>
          <a:prstGeom prst="rect">
            <a:avLst/>
          </a:prstGeom>
          <a:noFill/>
          <a:ln>
            <a:noFill/>
          </a:ln>
        </p:spPr>
      </p:pic>
      <p:pic>
        <p:nvPicPr>
          <p:cNvPr id="548" name="Google Shape;548;p43"/>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183158" y="4102917"/>
            <a:ext cx="235328" cy="339425"/>
          </a:xfrm>
          <a:prstGeom prst="rect">
            <a:avLst/>
          </a:prstGeom>
          <a:noFill/>
          <a:ln>
            <a:noFill/>
          </a:ln>
        </p:spPr>
      </p:pic>
      <p:pic>
        <p:nvPicPr>
          <p:cNvPr id="549" name="Google Shape;549;p43"/>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079779" y="4510063"/>
            <a:ext cx="471300" cy="288667"/>
          </a:xfrm>
          <a:prstGeom prst="rect">
            <a:avLst/>
          </a:prstGeom>
          <a:noFill/>
          <a:ln>
            <a:noFill/>
          </a:ln>
        </p:spPr>
      </p:pic>
      <p:pic>
        <p:nvPicPr>
          <p:cNvPr id="550" name="Google Shape;550;p43"/>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8074443" y="4523602"/>
            <a:ext cx="326925" cy="261587"/>
          </a:xfrm>
          <a:prstGeom prst="rect">
            <a:avLst/>
          </a:prstGeom>
          <a:noFill/>
          <a:ln>
            <a:noFill/>
          </a:ln>
        </p:spPr>
      </p:pic>
      <p:pic>
        <p:nvPicPr>
          <p:cNvPr id="551" name="Google Shape;551;p43"/>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8537257" y="4229287"/>
            <a:ext cx="553200" cy="86685"/>
          </a:xfrm>
          <a:prstGeom prst="rect">
            <a:avLst/>
          </a:prstGeom>
          <a:noFill/>
          <a:ln>
            <a:noFill/>
          </a:ln>
        </p:spPr>
      </p:pic>
      <p:pic>
        <p:nvPicPr>
          <p:cNvPr id="552" name="Google Shape;552;p43"/>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378774" y="4518197"/>
            <a:ext cx="423125" cy="272398"/>
          </a:xfrm>
          <a:prstGeom prst="rect">
            <a:avLst/>
          </a:prstGeom>
          <a:noFill/>
          <a:ln>
            <a:noFill/>
          </a:ln>
        </p:spPr>
      </p:pic>
      <p:pic>
        <p:nvPicPr>
          <p:cNvPr id="553" name="Google Shape;553;p43"/>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7690702" y="4508456"/>
            <a:ext cx="326925" cy="291881"/>
          </a:xfrm>
          <a:prstGeom prst="rect">
            <a:avLst/>
          </a:prstGeom>
          <a:noFill/>
          <a:ln>
            <a:noFill/>
          </a:ln>
        </p:spPr>
      </p:pic>
      <p:pic>
        <p:nvPicPr>
          <p:cNvPr id="554" name="Google Shape;554;p43"/>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1315738" y="4590746"/>
            <a:ext cx="707225" cy="127301"/>
          </a:xfrm>
          <a:prstGeom prst="rect">
            <a:avLst/>
          </a:prstGeom>
          <a:noFill/>
          <a:ln>
            <a:noFill/>
          </a:ln>
        </p:spPr>
      </p:pic>
      <p:pic>
        <p:nvPicPr>
          <p:cNvPr id="555" name="Google Shape;555;p43"/>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7182046" y="3840168"/>
            <a:ext cx="326925" cy="167922"/>
          </a:xfrm>
          <a:prstGeom prst="rect">
            <a:avLst/>
          </a:prstGeom>
          <a:noFill/>
          <a:ln>
            <a:noFill/>
          </a:ln>
        </p:spPr>
      </p:pic>
      <p:pic>
        <p:nvPicPr>
          <p:cNvPr id="556" name="Google Shape;556;p43"/>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8572901" y="3840096"/>
            <a:ext cx="536375" cy="168067"/>
          </a:xfrm>
          <a:prstGeom prst="rect">
            <a:avLst/>
          </a:prstGeom>
          <a:noFill/>
          <a:ln>
            <a:noFill/>
          </a:ln>
        </p:spPr>
      </p:pic>
      <p:pic>
        <p:nvPicPr>
          <p:cNvPr id="557" name="Google Shape;557;p43"/>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35197" y="4207474"/>
            <a:ext cx="459900" cy="130311"/>
          </a:xfrm>
          <a:prstGeom prst="rect">
            <a:avLst/>
          </a:prstGeom>
          <a:noFill/>
          <a:ln>
            <a:noFill/>
          </a:ln>
        </p:spPr>
      </p:pic>
      <p:pic>
        <p:nvPicPr>
          <p:cNvPr id="558" name="Google Shape;558;p43"/>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2731033" y="4190066"/>
            <a:ext cx="485700" cy="165127"/>
          </a:xfrm>
          <a:prstGeom prst="rect">
            <a:avLst/>
          </a:prstGeom>
          <a:noFill/>
          <a:ln>
            <a:noFill/>
          </a:ln>
        </p:spPr>
      </p:pic>
      <p:pic>
        <p:nvPicPr>
          <p:cNvPr id="559" name="Google Shape;559;p43"/>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4489490" y="4146965"/>
            <a:ext cx="355200" cy="251329"/>
          </a:xfrm>
          <a:prstGeom prst="rect">
            <a:avLst/>
          </a:prstGeom>
          <a:noFill/>
          <a:ln>
            <a:noFill/>
          </a:ln>
        </p:spPr>
      </p:pic>
      <p:pic>
        <p:nvPicPr>
          <p:cNvPr id="560" name="Google Shape;560;p43"/>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6671044" y="3883036"/>
            <a:ext cx="513600" cy="82186"/>
          </a:xfrm>
          <a:prstGeom prst="rect">
            <a:avLst/>
          </a:prstGeom>
          <a:noFill/>
          <a:ln>
            <a:noFill/>
          </a:ln>
        </p:spPr>
      </p:pic>
      <p:pic>
        <p:nvPicPr>
          <p:cNvPr id="561" name="Google Shape;561;p43"/>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2191418" y="4142492"/>
            <a:ext cx="513600" cy="260275"/>
          </a:xfrm>
          <a:prstGeom prst="rect">
            <a:avLst/>
          </a:prstGeom>
          <a:noFill/>
          <a:ln>
            <a:noFill/>
          </a:ln>
        </p:spPr>
      </p:pic>
      <p:pic>
        <p:nvPicPr>
          <p:cNvPr id="562" name="Google Shape;562;p43"/>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1397540" y="4188265"/>
            <a:ext cx="414900" cy="168728"/>
          </a:xfrm>
          <a:prstGeom prst="rect">
            <a:avLst/>
          </a:prstGeom>
          <a:noFill/>
          <a:ln>
            <a:noFill/>
          </a:ln>
        </p:spPr>
      </p:pic>
      <p:pic>
        <p:nvPicPr>
          <p:cNvPr id="563" name="Google Shape;563;p43"/>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506372" y="3779491"/>
            <a:ext cx="364500" cy="289276"/>
          </a:xfrm>
          <a:prstGeom prst="rect">
            <a:avLst/>
          </a:prstGeom>
          <a:noFill/>
          <a:ln>
            <a:noFill/>
          </a:ln>
        </p:spPr>
      </p:pic>
      <p:pic>
        <p:nvPicPr>
          <p:cNvPr id="564" name="Google Shape;564;p43"/>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4003575" y="4184484"/>
            <a:ext cx="459900" cy="176290"/>
          </a:xfrm>
          <a:prstGeom prst="rect">
            <a:avLst/>
          </a:prstGeom>
          <a:noFill/>
          <a:ln>
            <a:noFill/>
          </a:ln>
        </p:spPr>
      </p:pic>
      <p:pic>
        <p:nvPicPr>
          <p:cNvPr id="565" name="Google Shape;565;p43"/>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521112" y="4195477"/>
            <a:ext cx="364500" cy="154304"/>
          </a:xfrm>
          <a:prstGeom prst="rect">
            <a:avLst/>
          </a:prstGeom>
          <a:noFill/>
          <a:ln>
            <a:noFill/>
          </a:ln>
        </p:spPr>
      </p:pic>
      <p:pic>
        <p:nvPicPr>
          <p:cNvPr id="566" name="Google Shape;566;p43"/>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911626" y="4204416"/>
            <a:ext cx="459900" cy="136426"/>
          </a:xfrm>
          <a:prstGeom prst="rect">
            <a:avLst/>
          </a:prstGeom>
          <a:noFill/>
          <a:ln>
            <a:noFill/>
          </a:ln>
        </p:spPr>
      </p:pic>
      <p:pic>
        <p:nvPicPr>
          <p:cNvPr id="567" name="Google Shape;567;p43"/>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524852" y="3862556"/>
            <a:ext cx="594300" cy="123146"/>
          </a:xfrm>
          <a:prstGeom prst="rect">
            <a:avLst/>
          </a:prstGeom>
          <a:noFill/>
          <a:ln>
            <a:noFill/>
          </a:ln>
        </p:spPr>
      </p:pic>
      <p:pic>
        <p:nvPicPr>
          <p:cNvPr id="568" name="Google Shape;568;p43"/>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6343017" y="3491737"/>
            <a:ext cx="553200" cy="172787"/>
          </a:xfrm>
          <a:prstGeom prst="rect">
            <a:avLst/>
          </a:prstGeom>
          <a:noFill/>
          <a:ln>
            <a:noFill/>
          </a:ln>
        </p:spPr>
      </p:pic>
      <p:pic>
        <p:nvPicPr>
          <p:cNvPr id="569" name="Google Shape;569;p43"/>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9760" y="3831136"/>
            <a:ext cx="364500" cy="185986"/>
          </a:xfrm>
          <a:prstGeom prst="rect">
            <a:avLst/>
          </a:prstGeom>
          <a:noFill/>
          <a:ln>
            <a:noFill/>
          </a:ln>
        </p:spPr>
      </p:pic>
      <p:pic>
        <p:nvPicPr>
          <p:cNvPr id="570" name="Google Shape;570;p4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386108" y="3435630"/>
            <a:ext cx="423125" cy="285001"/>
          </a:xfrm>
          <a:prstGeom prst="rect">
            <a:avLst/>
          </a:prstGeom>
          <a:noFill/>
          <a:ln>
            <a:noFill/>
          </a:ln>
        </p:spPr>
      </p:pic>
      <p:pic>
        <p:nvPicPr>
          <p:cNvPr id="571" name="Google Shape;571;p43"/>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7896153" y="3477743"/>
            <a:ext cx="510500" cy="200774"/>
          </a:xfrm>
          <a:prstGeom prst="rect">
            <a:avLst/>
          </a:prstGeom>
          <a:noFill/>
          <a:ln>
            <a:noFill/>
          </a:ln>
        </p:spPr>
      </p:pic>
      <p:pic>
        <p:nvPicPr>
          <p:cNvPr id="572" name="Google Shape;572;p43"/>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6309143" y="3862773"/>
            <a:ext cx="364500" cy="122713"/>
          </a:xfrm>
          <a:prstGeom prst="rect">
            <a:avLst/>
          </a:prstGeom>
          <a:noFill/>
          <a:ln>
            <a:noFill/>
          </a:ln>
        </p:spPr>
      </p:pic>
      <p:pic>
        <p:nvPicPr>
          <p:cNvPr id="573" name="Google Shape;573;p43"/>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2290955" y="3860013"/>
            <a:ext cx="585300" cy="128233"/>
          </a:xfrm>
          <a:prstGeom prst="rect">
            <a:avLst/>
          </a:prstGeom>
          <a:noFill/>
          <a:ln>
            <a:noFill/>
          </a:ln>
        </p:spPr>
      </p:pic>
      <p:pic>
        <p:nvPicPr>
          <p:cNvPr id="574" name="Google Shape;574;p43"/>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1116553" y="3840244"/>
            <a:ext cx="585300" cy="167771"/>
          </a:xfrm>
          <a:prstGeom prst="rect">
            <a:avLst/>
          </a:prstGeom>
          <a:noFill/>
          <a:ln>
            <a:noFill/>
          </a:ln>
        </p:spPr>
      </p:pic>
      <p:pic>
        <p:nvPicPr>
          <p:cNvPr id="575" name="Google Shape;575;p43"/>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4181661" y="3882429"/>
            <a:ext cx="446775" cy="83399"/>
          </a:xfrm>
          <a:prstGeom prst="rect">
            <a:avLst/>
          </a:prstGeom>
          <a:noFill/>
          <a:ln>
            <a:noFill/>
          </a:ln>
        </p:spPr>
      </p:pic>
      <p:pic>
        <p:nvPicPr>
          <p:cNvPr id="576" name="Google Shape;576;p43"/>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2873657" y="3850810"/>
            <a:ext cx="536375" cy="146639"/>
          </a:xfrm>
          <a:prstGeom prst="rect">
            <a:avLst/>
          </a:prstGeom>
          <a:noFill/>
          <a:ln>
            <a:noFill/>
          </a:ln>
        </p:spPr>
      </p:pic>
      <p:pic>
        <p:nvPicPr>
          <p:cNvPr id="577" name="Google Shape;577;p43"/>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1699255" y="3836209"/>
            <a:ext cx="594299" cy="175840"/>
          </a:xfrm>
          <a:prstGeom prst="rect">
            <a:avLst/>
          </a:prstGeom>
          <a:noFill/>
          <a:ln>
            <a:noFill/>
          </a:ln>
        </p:spPr>
      </p:pic>
      <p:pic>
        <p:nvPicPr>
          <p:cNvPr id="578" name="Google Shape;578;p43"/>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1918331" y="3531117"/>
            <a:ext cx="459900" cy="94027"/>
          </a:xfrm>
          <a:prstGeom prst="rect">
            <a:avLst/>
          </a:prstGeom>
          <a:noFill/>
          <a:ln>
            <a:noFill/>
          </a:ln>
        </p:spPr>
      </p:pic>
      <p:pic>
        <p:nvPicPr>
          <p:cNvPr id="579" name="Google Shape;579;p43"/>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3137372" y="3542558"/>
            <a:ext cx="459900" cy="71145"/>
          </a:xfrm>
          <a:prstGeom prst="rect">
            <a:avLst/>
          </a:prstGeom>
          <a:noFill/>
          <a:ln>
            <a:noFill/>
          </a:ln>
        </p:spPr>
      </p:pic>
      <p:pic>
        <p:nvPicPr>
          <p:cNvPr id="580" name="Google Shape;580;p43"/>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4786557" y="3488658"/>
            <a:ext cx="364500" cy="178944"/>
          </a:xfrm>
          <a:prstGeom prst="rect">
            <a:avLst/>
          </a:prstGeom>
          <a:noFill/>
          <a:ln>
            <a:noFill/>
          </a:ln>
        </p:spPr>
      </p:pic>
      <p:pic>
        <p:nvPicPr>
          <p:cNvPr id="581" name="Google Shape;581;p43"/>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5796197" y="3496265"/>
            <a:ext cx="459900" cy="163730"/>
          </a:xfrm>
          <a:prstGeom prst="rect">
            <a:avLst/>
          </a:prstGeom>
          <a:noFill/>
          <a:ln>
            <a:noFill/>
          </a:ln>
        </p:spPr>
      </p:pic>
      <p:pic>
        <p:nvPicPr>
          <p:cNvPr id="582" name="Google Shape;582;p43"/>
          <p:cNvPicPr preferRelativeResize="0"/>
          <p:nvPr/>
        </p:nvPicPr>
        <p:blipFill rotWithShape="1">
          <a:blip r:embed="rId45" cstate="screen">
            <a:alphaModFix/>
            <a:extLst>
              <a:ext uri="{28A0092B-C50C-407E-A947-70E740481C1C}">
                <a14:useLocalDpi xmlns:a14="http://schemas.microsoft.com/office/drawing/2010/main"/>
              </a:ext>
            </a:extLst>
          </a:blip>
          <a:srcRect/>
          <a:stretch/>
        </p:blipFill>
        <p:spPr>
          <a:xfrm>
            <a:off x="6728796" y="3172854"/>
            <a:ext cx="381850" cy="159752"/>
          </a:xfrm>
          <a:prstGeom prst="rect">
            <a:avLst/>
          </a:prstGeom>
          <a:noFill/>
          <a:ln>
            <a:noFill/>
          </a:ln>
        </p:spPr>
      </p:pic>
      <p:pic>
        <p:nvPicPr>
          <p:cNvPr id="583" name="Google Shape;583;p43"/>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7143633" y="3158287"/>
            <a:ext cx="459900" cy="188887"/>
          </a:xfrm>
          <a:prstGeom prst="rect">
            <a:avLst/>
          </a:prstGeom>
          <a:noFill/>
          <a:ln>
            <a:noFill/>
          </a:ln>
        </p:spPr>
      </p:pic>
      <p:pic>
        <p:nvPicPr>
          <p:cNvPr id="584" name="Google Shape;584;p43"/>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8706295" y="3180797"/>
            <a:ext cx="423125" cy="143867"/>
          </a:xfrm>
          <a:prstGeom prst="rect">
            <a:avLst/>
          </a:prstGeom>
          <a:noFill/>
          <a:ln>
            <a:noFill/>
          </a:ln>
        </p:spPr>
      </p:pic>
      <p:pic>
        <p:nvPicPr>
          <p:cNvPr id="585" name="Google Shape;585;p43"/>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586" name="Google Shape;586;p43"/>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2465151" y="3534688"/>
            <a:ext cx="585301" cy="86885"/>
          </a:xfrm>
          <a:prstGeom prst="rect">
            <a:avLst/>
          </a:prstGeom>
          <a:noFill/>
          <a:ln>
            <a:noFill/>
          </a:ln>
        </p:spPr>
      </p:pic>
      <p:pic>
        <p:nvPicPr>
          <p:cNvPr id="587" name="Google Shape;587;p43"/>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37977" y="3510794"/>
            <a:ext cx="471300" cy="134672"/>
          </a:xfrm>
          <a:prstGeom prst="rect">
            <a:avLst/>
          </a:prstGeom>
          <a:noFill/>
          <a:ln>
            <a:noFill/>
          </a:ln>
        </p:spPr>
      </p:pic>
      <p:pic>
        <p:nvPicPr>
          <p:cNvPr id="588" name="Google Shape;588;p43"/>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7636521" y="3159042"/>
            <a:ext cx="501900" cy="187376"/>
          </a:xfrm>
          <a:prstGeom prst="rect">
            <a:avLst/>
          </a:prstGeom>
          <a:noFill/>
          <a:ln>
            <a:noFill/>
          </a:ln>
        </p:spPr>
      </p:pic>
      <p:pic>
        <p:nvPicPr>
          <p:cNvPr id="589" name="Google Shape;589;p43"/>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8171408" y="3179120"/>
            <a:ext cx="501900" cy="147220"/>
          </a:xfrm>
          <a:prstGeom prst="rect">
            <a:avLst/>
          </a:prstGeom>
          <a:noFill/>
          <a:ln>
            <a:noFill/>
          </a:ln>
        </p:spPr>
      </p:pic>
      <p:pic>
        <p:nvPicPr>
          <p:cNvPr id="590" name="Google Shape;590;p43"/>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5862995" y="2795285"/>
            <a:ext cx="536375" cy="140124"/>
          </a:xfrm>
          <a:prstGeom prst="rect">
            <a:avLst/>
          </a:prstGeom>
          <a:noFill/>
          <a:ln>
            <a:noFill/>
          </a:ln>
        </p:spPr>
      </p:pic>
      <p:pic>
        <p:nvPicPr>
          <p:cNvPr id="591" name="Google Shape;591;p43"/>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4508522" y="2699669"/>
            <a:ext cx="364500" cy="331356"/>
          </a:xfrm>
          <a:prstGeom prst="rect">
            <a:avLst/>
          </a:prstGeom>
          <a:noFill/>
          <a:ln>
            <a:noFill/>
          </a:ln>
        </p:spPr>
      </p:pic>
      <p:pic>
        <p:nvPicPr>
          <p:cNvPr id="592" name="Google Shape;592;p43"/>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1352787" y="3137187"/>
            <a:ext cx="446775" cy="231087"/>
          </a:xfrm>
          <a:prstGeom prst="rect">
            <a:avLst/>
          </a:prstGeom>
          <a:noFill/>
          <a:ln>
            <a:noFill/>
          </a:ln>
        </p:spPr>
      </p:pic>
      <p:pic>
        <p:nvPicPr>
          <p:cNvPr id="593" name="Google Shape;593;p43"/>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368859" y="3152598"/>
            <a:ext cx="326950" cy="200265"/>
          </a:xfrm>
          <a:prstGeom prst="rect">
            <a:avLst/>
          </a:prstGeom>
          <a:noFill/>
          <a:ln>
            <a:noFill/>
          </a:ln>
        </p:spPr>
      </p:pic>
      <p:pic>
        <p:nvPicPr>
          <p:cNvPr id="594" name="Google Shape;594;p43"/>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573567" y="2810820"/>
            <a:ext cx="536375" cy="109054"/>
          </a:xfrm>
          <a:prstGeom prst="rect">
            <a:avLst/>
          </a:prstGeom>
          <a:noFill/>
          <a:ln>
            <a:noFill/>
          </a:ln>
        </p:spPr>
      </p:pic>
      <p:pic>
        <p:nvPicPr>
          <p:cNvPr id="595" name="Google Shape;595;p43"/>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1038100" y="3109995"/>
            <a:ext cx="281700" cy="285470"/>
          </a:xfrm>
          <a:prstGeom prst="rect">
            <a:avLst/>
          </a:prstGeom>
          <a:noFill/>
          <a:ln>
            <a:noFill/>
          </a:ln>
        </p:spPr>
      </p:pic>
      <p:pic>
        <p:nvPicPr>
          <p:cNvPr id="596" name="Google Shape;596;p43"/>
          <p:cNvPicPr preferRelativeResize="0"/>
          <p:nvPr/>
        </p:nvPicPr>
        <p:blipFill rotWithShape="1">
          <a:blip r:embed="rId59" cstate="screen">
            <a:alphaModFix/>
            <a:extLst>
              <a:ext uri="{28A0092B-C50C-407E-A947-70E740481C1C}">
                <a14:useLocalDpi xmlns:a14="http://schemas.microsoft.com/office/drawing/2010/main"/>
              </a:ext>
            </a:extLst>
          </a:blip>
          <a:srcRect/>
          <a:stretch/>
        </p:blipFill>
        <p:spPr>
          <a:xfrm>
            <a:off x="6939368" y="2798647"/>
            <a:ext cx="594150" cy="133399"/>
          </a:xfrm>
          <a:prstGeom prst="rect">
            <a:avLst/>
          </a:prstGeom>
          <a:noFill/>
          <a:ln>
            <a:noFill/>
          </a:ln>
        </p:spPr>
      </p:pic>
      <p:pic>
        <p:nvPicPr>
          <p:cNvPr id="597" name="Google Shape;597;p43"/>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4528484" y="3105130"/>
            <a:ext cx="423125" cy="295201"/>
          </a:xfrm>
          <a:prstGeom prst="rect">
            <a:avLst/>
          </a:prstGeom>
          <a:noFill/>
          <a:ln>
            <a:noFill/>
          </a:ln>
        </p:spPr>
      </p:pic>
      <p:pic>
        <p:nvPicPr>
          <p:cNvPr id="598" name="Google Shape;598;p43"/>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799496" y="3169601"/>
            <a:ext cx="536375" cy="166260"/>
          </a:xfrm>
          <a:prstGeom prst="rect">
            <a:avLst/>
          </a:prstGeom>
          <a:noFill/>
          <a:ln>
            <a:noFill/>
          </a:ln>
        </p:spPr>
      </p:pic>
      <p:pic>
        <p:nvPicPr>
          <p:cNvPr id="599" name="Google Shape;599;p43"/>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8149992" y="2769339"/>
            <a:ext cx="411475" cy="192015"/>
          </a:xfrm>
          <a:prstGeom prst="rect">
            <a:avLst/>
          </a:prstGeom>
          <a:noFill/>
          <a:ln>
            <a:noFill/>
          </a:ln>
        </p:spPr>
      </p:pic>
      <p:pic>
        <p:nvPicPr>
          <p:cNvPr id="600" name="Google Shape;600;p43"/>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5252909" y="3140601"/>
            <a:ext cx="513600" cy="224259"/>
          </a:xfrm>
          <a:prstGeom prst="rect">
            <a:avLst/>
          </a:prstGeom>
          <a:noFill/>
          <a:ln>
            <a:noFill/>
          </a:ln>
        </p:spPr>
      </p:pic>
      <p:pic>
        <p:nvPicPr>
          <p:cNvPr id="601" name="Google Shape;601;p43"/>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3932097" y="2782210"/>
            <a:ext cx="536375" cy="166272"/>
          </a:xfrm>
          <a:prstGeom prst="rect">
            <a:avLst/>
          </a:prstGeom>
          <a:noFill/>
          <a:ln>
            <a:noFill/>
          </a:ln>
        </p:spPr>
      </p:pic>
      <p:pic>
        <p:nvPicPr>
          <p:cNvPr id="602" name="Google Shape;602;p43"/>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4984596" y="3090808"/>
            <a:ext cx="235325" cy="323844"/>
          </a:xfrm>
          <a:prstGeom prst="rect">
            <a:avLst/>
          </a:prstGeom>
          <a:noFill/>
          <a:ln>
            <a:noFill/>
          </a:ln>
        </p:spPr>
      </p:pic>
      <p:pic>
        <p:nvPicPr>
          <p:cNvPr id="603" name="Google Shape;603;p43"/>
          <p:cNvPicPr preferRelativeResize="0"/>
          <p:nvPr/>
        </p:nvPicPr>
        <p:blipFill rotWithShape="1">
          <a:blip r:embed="rId66" cstate="screen">
            <a:alphaModFix/>
            <a:extLst>
              <a:ext uri="{28A0092B-C50C-407E-A947-70E740481C1C}">
                <a14:useLocalDpi xmlns:a14="http://schemas.microsoft.com/office/drawing/2010/main"/>
              </a:ext>
            </a:extLst>
          </a:blip>
          <a:srcRect/>
          <a:stretch/>
        </p:blipFill>
        <p:spPr>
          <a:xfrm>
            <a:off x="4755421" y="2427315"/>
            <a:ext cx="510500" cy="145312"/>
          </a:xfrm>
          <a:prstGeom prst="rect">
            <a:avLst/>
          </a:prstGeom>
          <a:noFill/>
          <a:ln>
            <a:noFill/>
          </a:ln>
        </p:spPr>
      </p:pic>
      <p:pic>
        <p:nvPicPr>
          <p:cNvPr id="604" name="Google Shape;604;p43"/>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1601097" y="2801699"/>
            <a:ext cx="636002" cy="127295"/>
          </a:xfrm>
          <a:prstGeom prst="rect">
            <a:avLst/>
          </a:prstGeom>
          <a:noFill/>
          <a:ln>
            <a:noFill/>
          </a:ln>
        </p:spPr>
      </p:pic>
      <p:pic>
        <p:nvPicPr>
          <p:cNvPr id="605" name="Google Shape;605;p43"/>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448091" y="2372991"/>
            <a:ext cx="235325" cy="253961"/>
          </a:xfrm>
          <a:prstGeom prst="rect">
            <a:avLst/>
          </a:prstGeom>
          <a:noFill/>
          <a:ln>
            <a:noFill/>
          </a:ln>
        </p:spPr>
      </p:pic>
      <p:pic>
        <p:nvPicPr>
          <p:cNvPr id="606" name="Google Shape;606;p43"/>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534527" y="2357425"/>
            <a:ext cx="326925" cy="285093"/>
          </a:xfrm>
          <a:prstGeom prst="rect">
            <a:avLst/>
          </a:prstGeom>
          <a:noFill/>
          <a:ln>
            <a:noFill/>
          </a:ln>
        </p:spPr>
      </p:pic>
      <p:pic>
        <p:nvPicPr>
          <p:cNvPr id="607" name="Google Shape;607;p43"/>
          <p:cNvPicPr preferRelativeResize="0"/>
          <p:nvPr/>
        </p:nvPicPr>
        <p:blipFill rotWithShape="1">
          <a:blip r:embed="rId70" cstate="screen">
            <a:alphaModFix/>
            <a:extLst>
              <a:ext uri="{28A0092B-C50C-407E-A947-70E740481C1C}">
                <a14:useLocalDpi xmlns:a14="http://schemas.microsoft.com/office/drawing/2010/main"/>
              </a:ext>
            </a:extLst>
          </a:blip>
          <a:srcRect/>
          <a:stretch/>
        </p:blipFill>
        <p:spPr>
          <a:xfrm>
            <a:off x="8837817" y="2371162"/>
            <a:ext cx="281700" cy="257618"/>
          </a:xfrm>
          <a:prstGeom prst="rect">
            <a:avLst/>
          </a:prstGeom>
          <a:noFill/>
          <a:ln>
            <a:noFill/>
          </a:ln>
        </p:spPr>
      </p:pic>
      <p:pic>
        <p:nvPicPr>
          <p:cNvPr id="608" name="Google Shape;608;p43"/>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621663" y="2443481"/>
            <a:ext cx="513600" cy="112980"/>
          </a:xfrm>
          <a:prstGeom prst="rect">
            <a:avLst/>
          </a:prstGeom>
          <a:noFill/>
          <a:ln>
            <a:noFill/>
          </a:ln>
        </p:spPr>
      </p:pic>
      <p:pic>
        <p:nvPicPr>
          <p:cNvPr id="609" name="Google Shape;609;p43"/>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2902498" y="2740257"/>
            <a:ext cx="355200" cy="250179"/>
          </a:xfrm>
          <a:prstGeom prst="rect">
            <a:avLst/>
          </a:prstGeom>
          <a:noFill/>
          <a:ln>
            <a:noFill/>
          </a:ln>
        </p:spPr>
      </p:pic>
      <p:pic>
        <p:nvPicPr>
          <p:cNvPr id="610" name="Google Shape;610;p43"/>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6155110" y="2391239"/>
            <a:ext cx="355200" cy="217464"/>
          </a:xfrm>
          <a:prstGeom prst="rect">
            <a:avLst/>
          </a:prstGeom>
          <a:noFill/>
          <a:ln>
            <a:noFill/>
          </a:ln>
        </p:spPr>
      </p:pic>
      <p:pic>
        <p:nvPicPr>
          <p:cNvPr id="611" name="Google Shape;611;p43"/>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3000909" y="2374467"/>
            <a:ext cx="411475" cy="251010"/>
          </a:xfrm>
          <a:prstGeom prst="rect">
            <a:avLst/>
          </a:prstGeom>
          <a:noFill/>
          <a:ln>
            <a:noFill/>
          </a:ln>
        </p:spPr>
      </p:pic>
      <p:pic>
        <p:nvPicPr>
          <p:cNvPr id="612" name="Google Shape;612;p43"/>
          <p:cNvPicPr preferRelativeResize="0"/>
          <p:nvPr/>
        </p:nvPicPr>
        <p:blipFill rotWithShape="1">
          <a:blip r:embed="rId75" cstate="screen">
            <a:alphaModFix/>
            <a:extLst>
              <a:ext uri="{28A0092B-C50C-407E-A947-70E740481C1C}">
                <a14:useLocalDpi xmlns:a14="http://schemas.microsoft.com/office/drawing/2010/main"/>
              </a:ext>
            </a:extLst>
          </a:blip>
          <a:srcRect/>
          <a:stretch/>
        </p:blipFill>
        <p:spPr>
          <a:xfrm>
            <a:off x="3297747" y="2801675"/>
            <a:ext cx="594300" cy="127343"/>
          </a:xfrm>
          <a:prstGeom prst="rect">
            <a:avLst/>
          </a:prstGeom>
          <a:noFill/>
          <a:ln>
            <a:noFill/>
          </a:ln>
        </p:spPr>
      </p:pic>
      <p:pic>
        <p:nvPicPr>
          <p:cNvPr id="613" name="Google Shape;613;p43"/>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3432231" y="2438345"/>
            <a:ext cx="513600" cy="123252"/>
          </a:xfrm>
          <a:prstGeom prst="rect">
            <a:avLst/>
          </a:prstGeom>
          <a:noFill/>
          <a:ln>
            <a:noFill/>
          </a:ln>
        </p:spPr>
      </p:pic>
      <p:pic>
        <p:nvPicPr>
          <p:cNvPr id="614" name="Google Shape;614;p43"/>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7881299" y="2463324"/>
            <a:ext cx="414925" cy="73294"/>
          </a:xfrm>
          <a:prstGeom prst="rect">
            <a:avLst/>
          </a:prstGeom>
          <a:noFill/>
          <a:ln>
            <a:noFill/>
          </a:ln>
        </p:spPr>
      </p:pic>
      <p:pic>
        <p:nvPicPr>
          <p:cNvPr id="615" name="Google Shape;615;p43"/>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8316070" y="2320716"/>
            <a:ext cx="501900" cy="358512"/>
          </a:xfrm>
          <a:prstGeom prst="rect">
            <a:avLst/>
          </a:prstGeom>
          <a:noFill/>
          <a:ln>
            <a:noFill/>
          </a:ln>
        </p:spPr>
      </p:pic>
      <p:pic>
        <p:nvPicPr>
          <p:cNvPr id="616" name="Google Shape;616;p43"/>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6936516" y="2064434"/>
            <a:ext cx="459900" cy="174749"/>
          </a:xfrm>
          <a:prstGeom prst="rect">
            <a:avLst/>
          </a:prstGeom>
          <a:noFill/>
          <a:ln>
            <a:noFill/>
          </a:ln>
        </p:spPr>
      </p:pic>
      <p:pic>
        <p:nvPicPr>
          <p:cNvPr id="617" name="Google Shape;617;p43"/>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6573379" y="2067999"/>
            <a:ext cx="326950" cy="167617"/>
          </a:xfrm>
          <a:prstGeom prst="rect">
            <a:avLst/>
          </a:prstGeom>
          <a:noFill/>
          <a:ln>
            <a:noFill/>
          </a:ln>
        </p:spPr>
      </p:pic>
      <p:pic>
        <p:nvPicPr>
          <p:cNvPr id="618" name="Google Shape;618;p43"/>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8317631" y="2055009"/>
            <a:ext cx="316050" cy="193597"/>
          </a:xfrm>
          <a:prstGeom prst="rect">
            <a:avLst/>
          </a:prstGeom>
          <a:noFill/>
          <a:ln>
            <a:noFill/>
          </a:ln>
        </p:spPr>
      </p:pic>
      <p:pic>
        <p:nvPicPr>
          <p:cNvPr id="619" name="Google Shape;619;p43"/>
          <p:cNvPicPr preferRelativeResize="0"/>
          <p:nvPr/>
        </p:nvPicPr>
        <p:blipFill rotWithShape="1">
          <a:blip r:embed="rId82" cstate="screen">
            <a:alphaModFix/>
            <a:extLst>
              <a:ext uri="{28A0092B-C50C-407E-A947-70E740481C1C}">
                <a14:useLocalDpi xmlns:a14="http://schemas.microsoft.com/office/drawing/2010/main"/>
              </a:ext>
            </a:extLst>
          </a:blip>
          <a:srcRect/>
          <a:stretch/>
        </p:blipFill>
        <p:spPr>
          <a:xfrm>
            <a:off x="1230970" y="2027378"/>
            <a:ext cx="446775" cy="248860"/>
          </a:xfrm>
          <a:prstGeom prst="rect">
            <a:avLst/>
          </a:prstGeom>
          <a:noFill/>
          <a:ln>
            <a:noFill/>
          </a:ln>
        </p:spPr>
      </p:pic>
      <p:pic>
        <p:nvPicPr>
          <p:cNvPr id="620" name="Google Shape;620;p43"/>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621" name="Google Shape;621;p43"/>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3044923" y="2100753"/>
            <a:ext cx="471300" cy="102109"/>
          </a:xfrm>
          <a:prstGeom prst="rect">
            <a:avLst/>
          </a:prstGeom>
          <a:noFill/>
          <a:ln>
            <a:noFill/>
          </a:ln>
        </p:spPr>
      </p:pic>
      <p:pic>
        <p:nvPicPr>
          <p:cNvPr id="622" name="Google Shape;622;p43"/>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2626860" y="2014106"/>
            <a:ext cx="381875" cy="275404"/>
          </a:xfrm>
          <a:prstGeom prst="rect">
            <a:avLst/>
          </a:prstGeom>
          <a:noFill/>
          <a:ln>
            <a:noFill/>
          </a:ln>
        </p:spPr>
      </p:pic>
      <p:pic>
        <p:nvPicPr>
          <p:cNvPr id="623" name="Google Shape;623;p43"/>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1713933" y="2084188"/>
            <a:ext cx="513600" cy="135240"/>
          </a:xfrm>
          <a:prstGeom prst="rect">
            <a:avLst/>
          </a:prstGeom>
          <a:noFill/>
          <a:ln>
            <a:noFill/>
          </a:ln>
        </p:spPr>
      </p:pic>
      <p:pic>
        <p:nvPicPr>
          <p:cNvPr id="624" name="Google Shape;624;p43"/>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930202" y="2443823"/>
            <a:ext cx="510500" cy="112296"/>
          </a:xfrm>
          <a:prstGeom prst="rect">
            <a:avLst/>
          </a:prstGeom>
          <a:noFill/>
          <a:ln>
            <a:noFill/>
          </a:ln>
        </p:spPr>
      </p:pic>
      <p:pic>
        <p:nvPicPr>
          <p:cNvPr id="625" name="Google Shape;625;p43"/>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498880" y="2427282"/>
            <a:ext cx="411475" cy="145378"/>
          </a:xfrm>
          <a:prstGeom prst="rect">
            <a:avLst/>
          </a:prstGeom>
          <a:noFill/>
          <a:ln>
            <a:noFill/>
          </a:ln>
        </p:spPr>
      </p:pic>
      <p:pic>
        <p:nvPicPr>
          <p:cNvPr id="626" name="Google Shape;626;p43"/>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5134364" y="2113082"/>
            <a:ext cx="446700" cy="77452"/>
          </a:xfrm>
          <a:prstGeom prst="rect">
            <a:avLst/>
          </a:prstGeom>
          <a:noFill/>
          <a:ln>
            <a:noFill/>
          </a:ln>
        </p:spPr>
      </p:pic>
      <p:pic>
        <p:nvPicPr>
          <p:cNvPr id="627" name="Google Shape;627;p43"/>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7954493" y="2027970"/>
            <a:ext cx="326950" cy="247675"/>
          </a:xfrm>
          <a:prstGeom prst="rect">
            <a:avLst/>
          </a:prstGeom>
          <a:noFill/>
          <a:ln>
            <a:noFill/>
          </a:ln>
        </p:spPr>
      </p:pic>
      <p:pic>
        <p:nvPicPr>
          <p:cNvPr id="628" name="Google Shape;628;p43"/>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3552411" y="2007102"/>
            <a:ext cx="281700" cy="289412"/>
          </a:xfrm>
          <a:prstGeom prst="rect">
            <a:avLst/>
          </a:prstGeom>
          <a:noFill/>
          <a:ln>
            <a:noFill/>
          </a:ln>
        </p:spPr>
      </p:pic>
      <p:pic>
        <p:nvPicPr>
          <p:cNvPr id="629" name="Google Shape;629;p43"/>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55909" y="2433982"/>
            <a:ext cx="423125" cy="131978"/>
          </a:xfrm>
          <a:prstGeom prst="rect">
            <a:avLst/>
          </a:prstGeom>
          <a:noFill/>
          <a:ln>
            <a:noFill/>
          </a:ln>
        </p:spPr>
      </p:pic>
      <p:pic>
        <p:nvPicPr>
          <p:cNvPr id="630" name="Google Shape;630;p43"/>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1460548" y="2463306"/>
            <a:ext cx="536375" cy="73331"/>
          </a:xfrm>
          <a:prstGeom prst="rect">
            <a:avLst/>
          </a:prstGeom>
          <a:noFill/>
          <a:ln>
            <a:noFill/>
          </a:ln>
        </p:spPr>
      </p:pic>
      <p:pic>
        <p:nvPicPr>
          <p:cNvPr id="631" name="Google Shape;631;p43"/>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2263722" y="2049210"/>
            <a:ext cx="326950" cy="205197"/>
          </a:xfrm>
          <a:prstGeom prst="rect">
            <a:avLst/>
          </a:prstGeom>
          <a:noFill/>
          <a:ln>
            <a:noFill/>
          </a:ln>
        </p:spPr>
      </p:pic>
      <p:pic>
        <p:nvPicPr>
          <p:cNvPr id="632" name="Google Shape;632;p43"/>
          <p:cNvPicPr preferRelativeResize="0"/>
          <p:nvPr/>
        </p:nvPicPr>
        <p:blipFill rotWithShape="1">
          <a:blip r:embed="rId95" cstate="screen">
            <a:alphaModFix/>
            <a:extLst>
              <a:ext uri="{28A0092B-C50C-407E-A947-70E740481C1C}">
                <a14:useLocalDpi xmlns:a14="http://schemas.microsoft.com/office/drawing/2010/main"/>
              </a:ext>
            </a:extLst>
          </a:blip>
          <a:srcRect/>
          <a:stretch/>
        </p:blipFill>
        <p:spPr>
          <a:xfrm>
            <a:off x="6459922" y="1694885"/>
            <a:ext cx="459900" cy="128485"/>
          </a:xfrm>
          <a:prstGeom prst="rect">
            <a:avLst/>
          </a:prstGeom>
          <a:noFill/>
          <a:ln>
            <a:noFill/>
          </a:ln>
        </p:spPr>
      </p:pic>
      <p:pic>
        <p:nvPicPr>
          <p:cNvPr id="633" name="Google Shape;633;p43"/>
          <p:cNvPicPr preferRelativeResize="0"/>
          <p:nvPr/>
        </p:nvPicPr>
        <p:blipFill rotWithShape="1">
          <a:blip r:embed="rId96" cstate="screen">
            <a:alphaModFix/>
            <a:extLst>
              <a:ext uri="{28A0092B-C50C-407E-A947-70E740481C1C}">
                <a14:useLocalDpi xmlns:a14="http://schemas.microsoft.com/office/drawing/2010/main"/>
              </a:ext>
            </a:extLst>
          </a:blip>
          <a:srcRect/>
          <a:stretch/>
        </p:blipFill>
        <p:spPr>
          <a:xfrm>
            <a:off x="913082" y="2001413"/>
            <a:ext cx="281700" cy="300789"/>
          </a:xfrm>
          <a:prstGeom prst="rect">
            <a:avLst/>
          </a:prstGeom>
          <a:noFill/>
          <a:ln>
            <a:noFill/>
          </a:ln>
        </p:spPr>
      </p:pic>
      <p:pic>
        <p:nvPicPr>
          <p:cNvPr id="634" name="Google Shape;634;p43"/>
          <p:cNvPicPr preferRelativeResize="0"/>
          <p:nvPr/>
        </p:nvPicPr>
        <p:blipFill rotWithShape="1">
          <a:blip r:embed="rId97" cstate="screen">
            <a:alphaModFix/>
            <a:extLst>
              <a:ext uri="{28A0092B-C50C-407E-A947-70E740481C1C}">
                <a14:useLocalDpi xmlns:a14="http://schemas.microsoft.com/office/drawing/2010/main"/>
              </a:ext>
            </a:extLst>
          </a:blip>
          <a:srcRect/>
          <a:stretch/>
        </p:blipFill>
        <p:spPr>
          <a:xfrm>
            <a:off x="3090022" y="1644998"/>
            <a:ext cx="326950" cy="228260"/>
          </a:xfrm>
          <a:prstGeom prst="rect">
            <a:avLst/>
          </a:prstGeom>
          <a:noFill/>
          <a:ln>
            <a:noFill/>
          </a:ln>
        </p:spPr>
      </p:pic>
      <p:pic>
        <p:nvPicPr>
          <p:cNvPr id="635" name="Google Shape;635;p43"/>
          <p:cNvPicPr preferRelativeResize="0"/>
          <p:nvPr/>
        </p:nvPicPr>
        <p:blipFill>
          <a:blip r:embed="rId98" cstate="screen">
            <a:alphaModFix/>
            <a:extLst>
              <a:ext uri="{28A0092B-C50C-407E-A947-70E740481C1C}">
                <a14:useLocalDpi xmlns:a14="http://schemas.microsoft.com/office/drawing/2010/main"/>
              </a:ext>
            </a:extLst>
          </a:blip>
          <a:stretch>
            <a:fillRect/>
          </a:stretch>
        </p:blipFill>
        <p:spPr>
          <a:xfrm>
            <a:off x="5924372" y="1677744"/>
            <a:ext cx="536376" cy="162768"/>
          </a:xfrm>
          <a:prstGeom prst="rect">
            <a:avLst/>
          </a:prstGeom>
          <a:noFill/>
          <a:ln>
            <a:noFill/>
          </a:ln>
        </p:spPr>
      </p:pic>
      <p:pic>
        <p:nvPicPr>
          <p:cNvPr id="636" name="Google Shape;636;p43"/>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4414472" y="1622357"/>
            <a:ext cx="446775" cy="273542"/>
          </a:xfrm>
          <a:prstGeom prst="rect">
            <a:avLst/>
          </a:prstGeom>
          <a:noFill/>
          <a:ln>
            <a:noFill/>
          </a:ln>
        </p:spPr>
      </p:pic>
      <p:pic>
        <p:nvPicPr>
          <p:cNvPr id="637" name="Google Shape;637;p43"/>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8394571" y="1643307"/>
            <a:ext cx="423125" cy="231641"/>
          </a:xfrm>
          <a:prstGeom prst="rect">
            <a:avLst/>
          </a:prstGeom>
          <a:noFill/>
          <a:ln>
            <a:noFill/>
          </a:ln>
        </p:spPr>
      </p:pic>
      <p:pic>
        <p:nvPicPr>
          <p:cNvPr id="638" name="Google Shape;638;p43"/>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3968522" y="1622317"/>
            <a:ext cx="446775" cy="273622"/>
          </a:xfrm>
          <a:prstGeom prst="rect">
            <a:avLst/>
          </a:prstGeom>
          <a:noFill/>
          <a:ln>
            <a:noFill/>
          </a:ln>
        </p:spPr>
      </p:pic>
      <p:pic>
        <p:nvPicPr>
          <p:cNvPr id="639" name="Google Shape;639;p43"/>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6918997" y="1687804"/>
            <a:ext cx="594300" cy="142647"/>
          </a:xfrm>
          <a:prstGeom prst="rect">
            <a:avLst/>
          </a:prstGeom>
          <a:noFill/>
          <a:ln>
            <a:noFill/>
          </a:ln>
        </p:spPr>
      </p:pic>
      <p:pic>
        <p:nvPicPr>
          <p:cNvPr id="640" name="Google Shape;640;p43"/>
          <p:cNvPicPr preferRelativeResize="0"/>
          <p:nvPr/>
        </p:nvPicPr>
        <p:blipFill>
          <a:blip r:embed="rId103" cstate="screen">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641" name="Google Shape;641;p43"/>
          <p:cNvPicPr preferRelativeResize="0"/>
          <p:nvPr/>
        </p:nvPicPr>
        <p:blipFill>
          <a:blip r:embed="rId104" cstate="screen">
            <a:alphaModFix/>
            <a:extLst>
              <a:ext uri="{28A0092B-C50C-407E-A947-70E740481C1C}">
                <a14:useLocalDpi xmlns:a14="http://schemas.microsoft.com/office/drawing/2010/main"/>
              </a:ext>
            </a:extLst>
          </a:blip>
          <a:stretch>
            <a:fillRect/>
          </a:stretch>
        </p:blipFill>
        <p:spPr>
          <a:xfrm>
            <a:off x="4860422" y="1690788"/>
            <a:ext cx="594300" cy="136680"/>
          </a:xfrm>
          <a:prstGeom prst="rect">
            <a:avLst/>
          </a:prstGeom>
          <a:noFill/>
          <a:ln>
            <a:noFill/>
          </a:ln>
        </p:spPr>
      </p:pic>
      <p:pic>
        <p:nvPicPr>
          <p:cNvPr id="642" name="Google Shape;642;p43"/>
          <p:cNvPicPr preferRelativeResize="0"/>
          <p:nvPr/>
        </p:nvPicPr>
        <p:blipFill>
          <a:blip r:embed="rId105" cstate="screen">
            <a:alphaModFix/>
            <a:extLst>
              <a:ext uri="{28A0092B-C50C-407E-A947-70E740481C1C}">
                <a14:useLocalDpi xmlns:a14="http://schemas.microsoft.com/office/drawing/2010/main"/>
              </a:ext>
            </a:extLst>
          </a:blip>
          <a:stretch>
            <a:fillRect/>
          </a:stretch>
        </p:blipFill>
        <p:spPr>
          <a:xfrm>
            <a:off x="7893496" y="1701411"/>
            <a:ext cx="501900" cy="115433"/>
          </a:xfrm>
          <a:prstGeom prst="rect">
            <a:avLst/>
          </a:prstGeom>
          <a:noFill/>
          <a:ln>
            <a:noFill/>
          </a:ln>
        </p:spPr>
      </p:pic>
      <p:pic>
        <p:nvPicPr>
          <p:cNvPr id="643" name="Google Shape;643;p43"/>
          <p:cNvPicPr preferRelativeResize="0"/>
          <p:nvPr/>
        </p:nvPicPr>
        <p:blipFill>
          <a:blip r:embed="rId106" cstate="screen">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644" name="Google Shape;644;p43"/>
          <p:cNvPicPr preferRelativeResize="0"/>
          <p:nvPr/>
        </p:nvPicPr>
        <p:blipFill>
          <a:blip r:embed="rId107" cstate="screen">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645" name="Google Shape;645;p43"/>
          <p:cNvPicPr preferRelativeResize="0"/>
          <p:nvPr/>
        </p:nvPicPr>
        <p:blipFill>
          <a:blip r:embed="rId108" cstate="screen">
            <a:alphaModFix/>
            <a:extLst>
              <a:ext uri="{28A0092B-C50C-407E-A947-70E740481C1C}">
                <a14:useLocalDpi xmlns:a14="http://schemas.microsoft.com/office/drawing/2010/main"/>
              </a:ext>
            </a:extLst>
          </a:blip>
          <a:stretch>
            <a:fillRect/>
          </a:stretch>
        </p:blipFill>
        <p:spPr>
          <a:xfrm>
            <a:off x="2809147" y="1641756"/>
            <a:ext cx="281700" cy="234743"/>
          </a:xfrm>
          <a:prstGeom prst="rect">
            <a:avLst/>
          </a:prstGeom>
          <a:noFill/>
          <a:ln>
            <a:noFill/>
          </a:ln>
        </p:spPr>
      </p:pic>
      <p:pic>
        <p:nvPicPr>
          <p:cNvPr id="646" name="Google Shape;646;p43"/>
          <p:cNvPicPr preferRelativeResize="0"/>
          <p:nvPr/>
        </p:nvPicPr>
        <p:blipFill>
          <a:blip r:embed="rId109" cstate="screen">
            <a:alphaModFix/>
            <a:extLst>
              <a:ext uri="{28A0092B-C50C-407E-A947-70E740481C1C}">
                <a14:useLocalDpi xmlns:a14="http://schemas.microsoft.com/office/drawing/2010/main"/>
              </a:ext>
            </a:extLst>
          </a:blip>
          <a:stretch>
            <a:fillRect/>
          </a:stretch>
        </p:blipFill>
        <p:spPr>
          <a:xfrm>
            <a:off x="5453897" y="1707287"/>
            <a:ext cx="471300" cy="103683"/>
          </a:xfrm>
          <a:prstGeom prst="rect">
            <a:avLst/>
          </a:prstGeom>
          <a:noFill/>
          <a:ln>
            <a:noFill/>
          </a:ln>
        </p:spPr>
      </p:pic>
      <p:pic>
        <p:nvPicPr>
          <p:cNvPr id="647" name="Google Shape;647;p43"/>
          <p:cNvPicPr preferRelativeResize="0"/>
          <p:nvPr/>
        </p:nvPicPr>
        <p:blipFill>
          <a:blip r:embed="rId110" cstate="screen">
            <a:alphaModFix/>
            <a:extLst>
              <a:ext uri="{28A0092B-C50C-407E-A947-70E740481C1C}">
                <a14:useLocalDpi xmlns:a14="http://schemas.microsoft.com/office/drawing/2010/main"/>
              </a:ext>
            </a:extLst>
          </a:blip>
          <a:stretch>
            <a:fillRect/>
          </a:stretch>
        </p:blipFill>
        <p:spPr>
          <a:xfrm>
            <a:off x="2454773" y="1613546"/>
            <a:ext cx="355200" cy="291163"/>
          </a:xfrm>
          <a:prstGeom prst="rect">
            <a:avLst/>
          </a:prstGeom>
          <a:noFill/>
          <a:ln>
            <a:noFill/>
          </a:ln>
        </p:spPr>
      </p:pic>
      <p:pic>
        <p:nvPicPr>
          <p:cNvPr id="648" name="Google Shape;648;p43"/>
          <p:cNvPicPr preferRelativeResize="0"/>
          <p:nvPr/>
        </p:nvPicPr>
        <p:blipFill>
          <a:blip r:embed="rId111" cstate="screen">
            <a:alphaModFix/>
            <a:extLst>
              <a:ext uri="{28A0092B-C50C-407E-A947-70E740481C1C}">
                <a14:useLocalDpi xmlns:a14="http://schemas.microsoft.com/office/drawing/2010/main"/>
              </a:ext>
            </a:extLst>
          </a:blip>
          <a:stretch>
            <a:fillRect/>
          </a:stretch>
        </p:blipFill>
        <p:spPr>
          <a:xfrm>
            <a:off x="3416147" y="1715793"/>
            <a:ext cx="553200" cy="86669"/>
          </a:xfrm>
          <a:prstGeom prst="rect">
            <a:avLst/>
          </a:prstGeom>
          <a:noFill/>
          <a:ln>
            <a:noFill/>
          </a:ln>
        </p:spPr>
      </p:pic>
      <p:pic>
        <p:nvPicPr>
          <p:cNvPr id="649" name="Google Shape;649;p43"/>
          <p:cNvPicPr preferRelativeResize="0"/>
          <p:nvPr/>
        </p:nvPicPr>
        <p:blipFill>
          <a:blip r:embed="rId112" cstate="screen">
            <a:alphaModFix/>
            <a:extLst>
              <a:ext uri="{28A0092B-C50C-407E-A947-70E740481C1C}">
                <a14:useLocalDpi xmlns:a14="http://schemas.microsoft.com/office/drawing/2010/main"/>
              </a:ext>
            </a:extLst>
          </a:blip>
          <a:stretch>
            <a:fillRect/>
          </a:stretch>
        </p:blipFill>
        <p:spPr>
          <a:xfrm>
            <a:off x="1941998" y="1702630"/>
            <a:ext cx="513600" cy="112995"/>
          </a:xfrm>
          <a:prstGeom prst="rect">
            <a:avLst/>
          </a:prstGeom>
          <a:noFill/>
          <a:ln>
            <a:noFill/>
          </a:ln>
        </p:spPr>
      </p:pic>
      <p:pic>
        <p:nvPicPr>
          <p:cNvPr id="650" name="Google Shape;650;p43"/>
          <p:cNvPicPr preferRelativeResize="0"/>
          <p:nvPr/>
        </p:nvPicPr>
        <p:blipFill rotWithShape="1">
          <a:blip r:embed="rId113" cstate="screen">
            <a:alphaModFix/>
            <a:extLst>
              <a:ext uri="{28A0092B-C50C-407E-A947-70E740481C1C}">
                <a14:useLocalDpi xmlns:a14="http://schemas.microsoft.com/office/drawing/2010/main"/>
              </a:ext>
            </a:extLst>
          </a:blip>
          <a:srcRect/>
          <a:stretch/>
        </p:blipFill>
        <p:spPr>
          <a:xfrm>
            <a:off x="5934595" y="1214263"/>
            <a:ext cx="281700" cy="298667"/>
          </a:xfrm>
          <a:prstGeom prst="rect">
            <a:avLst/>
          </a:prstGeom>
          <a:noFill/>
          <a:ln>
            <a:noFill/>
          </a:ln>
        </p:spPr>
      </p:pic>
      <p:pic>
        <p:nvPicPr>
          <p:cNvPr id="651" name="Google Shape;651;p43"/>
          <p:cNvPicPr preferRelativeResize="0"/>
          <p:nvPr/>
        </p:nvPicPr>
        <p:blipFill>
          <a:blip r:embed="rId114" cstate="screen">
            <a:alphaModFix/>
            <a:extLst>
              <a:ext uri="{28A0092B-C50C-407E-A947-70E740481C1C}">
                <a14:useLocalDpi xmlns:a14="http://schemas.microsoft.com/office/drawing/2010/main"/>
              </a:ext>
            </a:extLst>
          </a:blip>
          <a:stretch>
            <a:fillRect/>
          </a:stretch>
        </p:blipFill>
        <p:spPr>
          <a:xfrm>
            <a:off x="6747289" y="1328012"/>
            <a:ext cx="536376" cy="71171"/>
          </a:xfrm>
          <a:prstGeom prst="rect">
            <a:avLst/>
          </a:prstGeom>
          <a:noFill/>
          <a:ln>
            <a:noFill/>
          </a:ln>
        </p:spPr>
      </p:pic>
      <p:pic>
        <p:nvPicPr>
          <p:cNvPr id="652" name="Google Shape;652;p43"/>
          <p:cNvPicPr preferRelativeResize="0"/>
          <p:nvPr/>
        </p:nvPicPr>
        <p:blipFill>
          <a:blip r:embed="rId115" cstate="screen">
            <a:alphaModFix/>
            <a:extLst>
              <a:ext uri="{28A0092B-C50C-407E-A947-70E740481C1C}">
                <a14:useLocalDpi xmlns:a14="http://schemas.microsoft.com/office/drawing/2010/main"/>
              </a:ext>
            </a:extLst>
          </a:blip>
          <a:stretch>
            <a:fillRect/>
          </a:stretch>
        </p:blipFill>
        <p:spPr>
          <a:xfrm>
            <a:off x="7337599" y="1287322"/>
            <a:ext cx="635700" cy="152550"/>
          </a:xfrm>
          <a:prstGeom prst="rect">
            <a:avLst/>
          </a:prstGeom>
          <a:noFill/>
          <a:ln>
            <a:noFill/>
          </a:ln>
        </p:spPr>
      </p:pic>
      <p:pic>
        <p:nvPicPr>
          <p:cNvPr id="653" name="Google Shape;653;p43"/>
          <p:cNvPicPr preferRelativeResize="0"/>
          <p:nvPr/>
        </p:nvPicPr>
        <p:blipFill rotWithShape="1">
          <a:blip r:embed="rId116" cstate="screen">
            <a:alphaModFix/>
            <a:extLst>
              <a:ext uri="{28A0092B-C50C-407E-A947-70E740481C1C}">
                <a14:useLocalDpi xmlns:a14="http://schemas.microsoft.com/office/drawing/2010/main"/>
              </a:ext>
            </a:extLst>
          </a:blip>
          <a:srcRect/>
          <a:stretch/>
        </p:blipFill>
        <p:spPr>
          <a:xfrm>
            <a:off x="6270230" y="1242021"/>
            <a:ext cx="423125" cy="243152"/>
          </a:xfrm>
          <a:prstGeom prst="rect">
            <a:avLst/>
          </a:prstGeom>
          <a:noFill/>
          <a:ln>
            <a:noFill/>
          </a:ln>
        </p:spPr>
      </p:pic>
      <p:pic>
        <p:nvPicPr>
          <p:cNvPr id="654" name="Google Shape;654;p43"/>
          <p:cNvPicPr preferRelativeResize="0"/>
          <p:nvPr/>
        </p:nvPicPr>
        <p:blipFill rotWithShape="1">
          <a:blip r:embed="rId117" cstate="screen">
            <a:alphaModFix/>
            <a:extLst>
              <a:ext uri="{28A0092B-C50C-407E-A947-70E740481C1C}">
                <a14:useLocalDpi xmlns:a14="http://schemas.microsoft.com/office/drawing/2010/main"/>
              </a:ext>
            </a:extLst>
          </a:blip>
          <a:srcRect/>
          <a:stretch/>
        </p:blipFill>
        <p:spPr>
          <a:xfrm>
            <a:off x="8675469" y="1270079"/>
            <a:ext cx="411480" cy="187036"/>
          </a:xfrm>
          <a:prstGeom prst="rect">
            <a:avLst/>
          </a:prstGeom>
          <a:noFill/>
          <a:ln>
            <a:noFill/>
          </a:ln>
        </p:spPr>
      </p:pic>
      <p:pic>
        <p:nvPicPr>
          <p:cNvPr id="655" name="Google Shape;655;p43"/>
          <p:cNvPicPr preferRelativeResize="0"/>
          <p:nvPr/>
        </p:nvPicPr>
        <p:blipFill rotWithShape="1">
          <a:blip r:embed="rId118" cstate="screen">
            <a:alphaModFix/>
            <a:extLst>
              <a:ext uri="{28A0092B-C50C-407E-A947-70E740481C1C}">
                <a14:useLocalDpi xmlns:a14="http://schemas.microsoft.com/office/drawing/2010/main"/>
              </a:ext>
            </a:extLst>
          </a:blip>
          <a:srcRect/>
          <a:stretch/>
        </p:blipFill>
        <p:spPr>
          <a:xfrm>
            <a:off x="4166767" y="1275820"/>
            <a:ext cx="674825" cy="175554"/>
          </a:xfrm>
          <a:prstGeom prst="rect">
            <a:avLst/>
          </a:prstGeom>
          <a:noFill/>
          <a:ln>
            <a:noFill/>
          </a:ln>
        </p:spPr>
      </p:pic>
      <p:pic>
        <p:nvPicPr>
          <p:cNvPr id="656" name="Google Shape;656;p43"/>
          <p:cNvPicPr preferRelativeResize="0"/>
          <p:nvPr/>
        </p:nvPicPr>
        <p:blipFill>
          <a:blip r:embed="rId119" cstate="screen">
            <a:alphaModFix/>
            <a:extLst>
              <a:ext uri="{28A0092B-C50C-407E-A947-70E740481C1C}">
                <a14:useLocalDpi xmlns:a14="http://schemas.microsoft.com/office/drawing/2010/main"/>
              </a:ext>
            </a:extLst>
          </a:blip>
          <a:stretch>
            <a:fillRect/>
          </a:stretch>
        </p:blipFill>
        <p:spPr>
          <a:xfrm>
            <a:off x="3043398" y="1260719"/>
            <a:ext cx="501900" cy="205757"/>
          </a:xfrm>
          <a:prstGeom prst="rect">
            <a:avLst/>
          </a:prstGeom>
          <a:noFill/>
          <a:ln>
            <a:noFill/>
          </a:ln>
        </p:spPr>
      </p:pic>
      <p:pic>
        <p:nvPicPr>
          <p:cNvPr id="657" name="Google Shape;657;p43"/>
          <p:cNvPicPr preferRelativeResize="0"/>
          <p:nvPr/>
        </p:nvPicPr>
        <p:blipFill>
          <a:blip r:embed="rId120" cstate="screen">
            <a:alphaModFix/>
            <a:extLst>
              <a:ext uri="{28A0092B-C50C-407E-A947-70E740481C1C}">
                <a14:useLocalDpi xmlns:a14="http://schemas.microsoft.com/office/drawing/2010/main"/>
              </a:ext>
            </a:extLst>
          </a:blip>
          <a:stretch>
            <a:fillRect/>
          </a:stretch>
        </p:blipFill>
        <p:spPr>
          <a:xfrm>
            <a:off x="4895526" y="1313348"/>
            <a:ext cx="471300" cy="100498"/>
          </a:xfrm>
          <a:prstGeom prst="rect">
            <a:avLst/>
          </a:prstGeom>
          <a:noFill/>
          <a:ln>
            <a:noFill/>
          </a:ln>
        </p:spPr>
      </p:pic>
      <p:pic>
        <p:nvPicPr>
          <p:cNvPr id="658" name="Google Shape;658;p43"/>
          <p:cNvPicPr preferRelativeResize="0"/>
          <p:nvPr/>
        </p:nvPicPr>
        <p:blipFill>
          <a:blip r:embed="rId121" cstate="screen">
            <a:alphaModFix/>
            <a:extLst>
              <a:ext uri="{28A0092B-C50C-407E-A947-70E740481C1C}">
                <a14:useLocalDpi xmlns:a14="http://schemas.microsoft.com/office/drawing/2010/main"/>
              </a:ext>
            </a:extLst>
          </a:blip>
          <a:stretch>
            <a:fillRect/>
          </a:stretch>
        </p:blipFill>
        <p:spPr>
          <a:xfrm>
            <a:off x="5420761" y="1320683"/>
            <a:ext cx="459900" cy="85828"/>
          </a:xfrm>
          <a:prstGeom prst="rect">
            <a:avLst/>
          </a:prstGeom>
          <a:noFill/>
          <a:ln>
            <a:noFill/>
          </a:ln>
        </p:spPr>
      </p:pic>
      <p:pic>
        <p:nvPicPr>
          <p:cNvPr id="659" name="Google Shape;659;p43"/>
          <p:cNvPicPr preferRelativeResize="0"/>
          <p:nvPr/>
        </p:nvPicPr>
        <p:blipFill>
          <a:blip r:embed="rId122" cstate="screen">
            <a:alphaModFix/>
            <a:extLst>
              <a:ext uri="{28A0092B-C50C-407E-A947-70E740481C1C}">
                <a14:useLocalDpi xmlns:a14="http://schemas.microsoft.com/office/drawing/2010/main"/>
              </a:ext>
            </a:extLst>
          </a:blip>
          <a:stretch>
            <a:fillRect/>
          </a:stretch>
        </p:blipFill>
        <p:spPr>
          <a:xfrm>
            <a:off x="3599232" y="1287406"/>
            <a:ext cx="513600" cy="152382"/>
          </a:xfrm>
          <a:prstGeom prst="rect">
            <a:avLst/>
          </a:prstGeom>
          <a:noFill/>
          <a:ln>
            <a:noFill/>
          </a:ln>
        </p:spPr>
      </p:pic>
      <p:pic>
        <p:nvPicPr>
          <p:cNvPr id="660" name="Google Shape;660;p43"/>
          <p:cNvPicPr preferRelativeResize="0"/>
          <p:nvPr/>
        </p:nvPicPr>
        <p:blipFill>
          <a:blip r:embed="rId123" cstate="screen">
            <a:alphaModFix/>
            <a:extLst>
              <a:ext uri="{28A0092B-C50C-407E-A947-70E740481C1C}">
                <a14:useLocalDpi xmlns:a14="http://schemas.microsoft.com/office/drawing/2010/main"/>
              </a:ext>
            </a:extLst>
          </a:blip>
          <a:stretch>
            <a:fillRect/>
          </a:stretch>
        </p:blipFill>
        <p:spPr>
          <a:xfrm>
            <a:off x="2634263" y="1208715"/>
            <a:ext cx="355200" cy="309765"/>
          </a:xfrm>
          <a:prstGeom prst="rect">
            <a:avLst/>
          </a:prstGeom>
          <a:noFill/>
          <a:ln>
            <a:noFill/>
          </a:ln>
        </p:spPr>
      </p:pic>
      <p:pic>
        <p:nvPicPr>
          <p:cNvPr id="661" name="Google Shape;661;p43"/>
          <p:cNvPicPr preferRelativeResize="0"/>
          <p:nvPr/>
        </p:nvPicPr>
        <p:blipFill>
          <a:blip r:embed="rId124" cstate="screen">
            <a:alphaModFix/>
            <a:extLst>
              <a:ext uri="{28A0092B-C50C-407E-A947-70E740481C1C}">
                <a14:useLocalDpi xmlns:a14="http://schemas.microsoft.com/office/drawing/2010/main"/>
              </a:ext>
            </a:extLst>
          </a:blip>
          <a:stretch>
            <a:fillRect/>
          </a:stretch>
        </p:blipFill>
        <p:spPr>
          <a:xfrm>
            <a:off x="2302528" y="1216876"/>
            <a:ext cx="277800" cy="293443"/>
          </a:xfrm>
          <a:prstGeom prst="rect">
            <a:avLst/>
          </a:prstGeom>
          <a:noFill/>
          <a:ln>
            <a:noFill/>
          </a:ln>
        </p:spPr>
      </p:pic>
      <p:pic>
        <p:nvPicPr>
          <p:cNvPr id="662" name="Google Shape;662;p43"/>
          <p:cNvPicPr preferRelativeResize="0"/>
          <p:nvPr/>
        </p:nvPicPr>
        <p:blipFill>
          <a:blip r:embed="rId125" cstate="screen">
            <a:alphaModFix/>
            <a:extLst>
              <a:ext uri="{28A0092B-C50C-407E-A947-70E740481C1C}">
                <a14:useLocalDpi xmlns:a14="http://schemas.microsoft.com/office/drawing/2010/main"/>
              </a:ext>
            </a:extLst>
          </a:blip>
          <a:stretch>
            <a:fillRect/>
          </a:stretch>
        </p:blipFill>
        <p:spPr>
          <a:xfrm>
            <a:off x="3143996" y="922809"/>
            <a:ext cx="536375" cy="168703"/>
          </a:xfrm>
          <a:prstGeom prst="rect">
            <a:avLst/>
          </a:prstGeom>
          <a:noFill/>
          <a:ln>
            <a:noFill/>
          </a:ln>
        </p:spPr>
      </p:pic>
      <p:pic>
        <p:nvPicPr>
          <p:cNvPr id="663" name="Google Shape;663;p43"/>
          <p:cNvPicPr preferRelativeResize="0"/>
          <p:nvPr/>
        </p:nvPicPr>
        <p:blipFill>
          <a:blip r:embed="rId126" cstate="screen">
            <a:alphaModFix/>
            <a:extLst>
              <a:ext uri="{28A0092B-C50C-407E-A947-70E740481C1C}">
                <a14:useLocalDpi xmlns:a14="http://schemas.microsoft.com/office/drawing/2010/main"/>
              </a:ext>
            </a:extLst>
          </a:blip>
          <a:stretch>
            <a:fillRect/>
          </a:stretch>
        </p:blipFill>
        <p:spPr>
          <a:xfrm>
            <a:off x="2548383" y="967522"/>
            <a:ext cx="553200" cy="79277"/>
          </a:xfrm>
          <a:prstGeom prst="rect">
            <a:avLst/>
          </a:prstGeom>
          <a:noFill/>
          <a:ln>
            <a:noFill/>
          </a:ln>
        </p:spPr>
      </p:pic>
      <p:pic>
        <p:nvPicPr>
          <p:cNvPr id="664" name="Google Shape;664;p43"/>
          <p:cNvPicPr preferRelativeResize="0"/>
          <p:nvPr/>
        </p:nvPicPr>
        <p:blipFill>
          <a:blip r:embed="rId127" cstate="screen">
            <a:alphaModFix/>
            <a:extLst>
              <a:ext uri="{28A0092B-C50C-407E-A947-70E740481C1C}">
                <a14:useLocalDpi xmlns:a14="http://schemas.microsoft.com/office/drawing/2010/main"/>
              </a:ext>
            </a:extLst>
          </a:blip>
          <a:stretch>
            <a:fillRect/>
          </a:stretch>
        </p:blipFill>
        <p:spPr>
          <a:xfrm>
            <a:off x="2046070" y="958866"/>
            <a:ext cx="459900" cy="96589"/>
          </a:xfrm>
          <a:prstGeom prst="rect">
            <a:avLst/>
          </a:prstGeom>
          <a:noFill/>
          <a:ln>
            <a:noFill/>
          </a:ln>
        </p:spPr>
      </p:pic>
      <p:pic>
        <p:nvPicPr>
          <p:cNvPr id="665" name="Google Shape;665;p43"/>
          <p:cNvPicPr preferRelativeResize="0"/>
          <p:nvPr/>
        </p:nvPicPr>
        <p:blipFill rotWithShape="1">
          <a:blip r:embed="rId128" cstate="screen">
            <a:alphaModFix/>
            <a:extLst>
              <a:ext uri="{28A0092B-C50C-407E-A947-70E740481C1C}">
                <a14:useLocalDpi xmlns:a14="http://schemas.microsoft.com/office/drawing/2010/main"/>
              </a:ext>
            </a:extLst>
          </a:blip>
          <a:srcRect/>
          <a:stretch/>
        </p:blipFill>
        <p:spPr>
          <a:xfrm>
            <a:off x="4147071" y="953920"/>
            <a:ext cx="536375" cy="106482"/>
          </a:xfrm>
          <a:prstGeom prst="rect">
            <a:avLst/>
          </a:prstGeom>
          <a:noFill/>
          <a:ln>
            <a:noFill/>
          </a:ln>
        </p:spPr>
      </p:pic>
      <p:pic>
        <p:nvPicPr>
          <p:cNvPr id="666" name="Google Shape;666;p43"/>
          <p:cNvPicPr preferRelativeResize="0"/>
          <p:nvPr/>
        </p:nvPicPr>
        <p:blipFill>
          <a:blip r:embed="rId129" cstate="screen">
            <a:alphaModFix/>
            <a:extLst>
              <a:ext uri="{28A0092B-C50C-407E-A947-70E740481C1C}">
                <a14:useLocalDpi xmlns:a14="http://schemas.microsoft.com/office/drawing/2010/main"/>
              </a:ext>
            </a:extLst>
          </a:blip>
          <a:stretch>
            <a:fillRect/>
          </a:stretch>
        </p:blipFill>
        <p:spPr>
          <a:xfrm>
            <a:off x="522508" y="862885"/>
            <a:ext cx="471300" cy="288550"/>
          </a:xfrm>
          <a:prstGeom prst="rect">
            <a:avLst/>
          </a:prstGeom>
          <a:noFill/>
          <a:ln>
            <a:noFill/>
          </a:ln>
        </p:spPr>
      </p:pic>
      <p:pic>
        <p:nvPicPr>
          <p:cNvPr id="667" name="Google Shape;667;p43"/>
          <p:cNvPicPr preferRelativeResize="0"/>
          <p:nvPr/>
        </p:nvPicPr>
        <p:blipFill>
          <a:blip r:embed="rId130" cstate="screen">
            <a:alphaModFix/>
            <a:extLst>
              <a:ext uri="{28A0092B-C50C-407E-A947-70E740481C1C}">
                <a14:useLocalDpi xmlns:a14="http://schemas.microsoft.com/office/drawing/2010/main"/>
              </a:ext>
            </a:extLst>
          </a:blip>
          <a:stretch>
            <a:fillRect/>
          </a:stretch>
        </p:blipFill>
        <p:spPr>
          <a:xfrm>
            <a:off x="5321471" y="946769"/>
            <a:ext cx="635700" cy="120783"/>
          </a:xfrm>
          <a:prstGeom prst="rect">
            <a:avLst/>
          </a:prstGeom>
          <a:noFill/>
          <a:ln>
            <a:noFill/>
          </a:ln>
        </p:spPr>
      </p:pic>
      <p:pic>
        <p:nvPicPr>
          <p:cNvPr id="668" name="Google Shape;668;p43"/>
          <p:cNvPicPr preferRelativeResize="0"/>
          <p:nvPr/>
        </p:nvPicPr>
        <p:blipFill>
          <a:blip r:embed="rId131" cstate="screen">
            <a:alphaModFix/>
            <a:extLst>
              <a:ext uri="{28A0092B-C50C-407E-A947-70E740481C1C}">
                <a14:useLocalDpi xmlns:a14="http://schemas.microsoft.com/office/drawing/2010/main"/>
              </a:ext>
            </a:extLst>
          </a:blip>
          <a:stretch>
            <a:fillRect/>
          </a:stretch>
        </p:blipFill>
        <p:spPr>
          <a:xfrm>
            <a:off x="8239585" y="898185"/>
            <a:ext cx="326925" cy="217950"/>
          </a:xfrm>
          <a:prstGeom prst="rect">
            <a:avLst/>
          </a:prstGeom>
          <a:noFill/>
          <a:ln>
            <a:noFill/>
          </a:ln>
        </p:spPr>
      </p:pic>
      <p:pic>
        <p:nvPicPr>
          <p:cNvPr id="669" name="Google Shape;669;p43"/>
          <p:cNvPicPr preferRelativeResize="0"/>
          <p:nvPr/>
        </p:nvPicPr>
        <p:blipFill>
          <a:blip r:embed="rId132" cstate="screen">
            <a:alphaModFix/>
            <a:extLst>
              <a:ext uri="{28A0092B-C50C-407E-A947-70E740481C1C}">
                <a14:useLocalDpi xmlns:a14="http://schemas.microsoft.com/office/drawing/2010/main"/>
              </a:ext>
            </a:extLst>
          </a:blip>
          <a:stretch>
            <a:fillRect/>
          </a:stretch>
        </p:blipFill>
        <p:spPr>
          <a:xfrm>
            <a:off x="17580" y="1262037"/>
            <a:ext cx="423125" cy="203121"/>
          </a:xfrm>
          <a:prstGeom prst="rect">
            <a:avLst/>
          </a:prstGeom>
          <a:noFill/>
          <a:ln>
            <a:noFill/>
          </a:ln>
        </p:spPr>
      </p:pic>
      <p:pic>
        <p:nvPicPr>
          <p:cNvPr id="670" name="Google Shape;670;p43"/>
          <p:cNvPicPr preferRelativeResize="0"/>
          <p:nvPr/>
        </p:nvPicPr>
        <p:blipFill>
          <a:blip r:embed="rId133" cstate="screen">
            <a:alphaModFix/>
            <a:extLst>
              <a:ext uri="{28A0092B-C50C-407E-A947-70E740481C1C}">
                <a14:useLocalDpi xmlns:a14="http://schemas.microsoft.com/office/drawing/2010/main"/>
              </a:ext>
            </a:extLst>
          </a:blip>
          <a:stretch>
            <a:fillRect/>
          </a:stretch>
        </p:blipFill>
        <p:spPr>
          <a:xfrm>
            <a:off x="4725859" y="948145"/>
            <a:ext cx="553200" cy="118031"/>
          </a:xfrm>
          <a:prstGeom prst="rect">
            <a:avLst/>
          </a:prstGeom>
          <a:noFill/>
          <a:ln>
            <a:noFill/>
          </a:ln>
        </p:spPr>
      </p:pic>
      <p:pic>
        <p:nvPicPr>
          <p:cNvPr id="671" name="Google Shape;671;p43"/>
          <p:cNvPicPr preferRelativeResize="0"/>
          <p:nvPr/>
        </p:nvPicPr>
        <p:blipFill>
          <a:blip r:embed="rId134" cstate="screen">
            <a:alphaModFix/>
            <a:extLst>
              <a:ext uri="{28A0092B-C50C-407E-A947-70E740481C1C}">
                <a14:useLocalDpi xmlns:a14="http://schemas.microsoft.com/office/drawing/2010/main"/>
              </a:ext>
            </a:extLst>
          </a:blip>
          <a:stretch>
            <a:fillRect/>
          </a:stretch>
        </p:blipFill>
        <p:spPr>
          <a:xfrm>
            <a:off x="7206084" y="931868"/>
            <a:ext cx="501900" cy="150585"/>
          </a:xfrm>
          <a:prstGeom prst="rect">
            <a:avLst/>
          </a:prstGeom>
          <a:noFill/>
          <a:ln>
            <a:noFill/>
          </a:ln>
        </p:spPr>
      </p:pic>
      <p:pic>
        <p:nvPicPr>
          <p:cNvPr id="672" name="Google Shape;672;p43"/>
          <p:cNvPicPr preferRelativeResize="0"/>
          <p:nvPr/>
        </p:nvPicPr>
        <p:blipFill>
          <a:blip r:embed="rId135" cstate="screen">
            <a:alphaModFix/>
            <a:extLst>
              <a:ext uri="{28A0092B-C50C-407E-A947-70E740481C1C}">
                <a14:useLocalDpi xmlns:a14="http://schemas.microsoft.com/office/drawing/2010/main"/>
              </a:ext>
            </a:extLst>
          </a:blip>
          <a:stretch>
            <a:fillRect/>
          </a:stretch>
        </p:blipFill>
        <p:spPr>
          <a:xfrm>
            <a:off x="564891" y="3523353"/>
            <a:ext cx="594300" cy="109554"/>
          </a:xfrm>
          <a:prstGeom prst="rect">
            <a:avLst/>
          </a:prstGeom>
          <a:noFill/>
          <a:ln>
            <a:noFill/>
          </a:ln>
        </p:spPr>
      </p:pic>
      <p:pic>
        <p:nvPicPr>
          <p:cNvPr id="673" name="Google Shape;673;p43"/>
          <p:cNvPicPr preferRelativeResize="0"/>
          <p:nvPr/>
        </p:nvPicPr>
        <p:blipFill>
          <a:blip r:embed="rId136" cstate="screen">
            <a:alphaModFix/>
            <a:extLst>
              <a:ext uri="{28A0092B-C50C-407E-A947-70E740481C1C}">
                <a14:useLocalDpi xmlns:a14="http://schemas.microsoft.com/office/drawing/2010/main"/>
              </a:ext>
            </a:extLst>
          </a:blip>
          <a:stretch>
            <a:fillRect/>
          </a:stretch>
        </p:blipFill>
        <p:spPr>
          <a:xfrm>
            <a:off x="8493573" y="3471804"/>
            <a:ext cx="585300" cy="212652"/>
          </a:xfrm>
          <a:prstGeom prst="rect">
            <a:avLst/>
          </a:prstGeom>
          <a:noFill/>
          <a:ln>
            <a:noFill/>
          </a:ln>
        </p:spPr>
      </p:pic>
      <p:pic>
        <p:nvPicPr>
          <p:cNvPr id="674" name="Google Shape;674;p43"/>
          <p:cNvPicPr preferRelativeResize="0"/>
          <p:nvPr/>
        </p:nvPicPr>
        <p:blipFill>
          <a:blip r:embed="rId137" cstate="screen">
            <a:alphaModFix/>
            <a:extLst>
              <a:ext uri="{28A0092B-C50C-407E-A947-70E740481C1C}">
                <a14:useLocalDpi xmlns:a14="http://schemas.microsoft.com/office/drawing/2010/main"/>
              </a:ext>
            </a:extLst>
          </a:blip>
          <a:stretch>
            <a:fillRect/>
          </a:stretch>
        </p:blipFill>
        <p:spPr>
          <a:xfrm>
            <a:off x="5758541" y="3813491"/>
            <a:ext cx="553200" cy="221275"/>
          </a:xfrm>
          <a:prstGeom prst="rect">
            <a:avLst/>
          </a:prstGeom>
          <a:noFill/>
          <a:ln>
            <a:noFill/>
          </a:ln>
        </p:spPr>
      </p:pic>
      <p:pic>
        <p:nvPicPr>
          <p:cNvPr id="675" name="Google Shape;675;p43"/>
          <p:cNvPicPr preferRelativeResize="0"/>
          <p:nvPr/>
        </p:nvPicPr>
        <p:blipFill>
          <a:blip r:embed="rId138" cstate="screen">
            <a:alphaModFix/>
            <a:extLst>
              <a:ext uri="{28A0092B-C50C-407E-A947-70E740481C1C}">
                <a14:useLocalDpi xmlns:a14="http://schemas.microsoft.com/office/drawing/2010/main"/>
              </a:ext>
            </a:extLst>
          </a:blip>
          <a:stretch>
            <a:fillRect/>
          </a:stretch>
        </p:blipFill>
        <p:spPr>
          <a:xfrm>
            <a:off x="4625838" y="3869009"/>
            <a:ext cx="636000" cy="110240"/>
          </a:xfrm>
          <a:prstGeom prst="rect">
            <a:avLst/>
          </a:prstGeom>
          <a:noFill/>
          <a:ln>
            <a:noFill/>
          </a:ln>
        </p:spPr>
      </p:pic>
      <p:pic>
        <p:nvPicPr>
          <p:cNvPr id="676" name="Google Shape;676;p43"/>
          <p:cNvPicPr preferRelativeResize="0"/>
          <p:nvPr/>
        </p:nvPicPr>
        <p:blipFill>
          <a:blip r:embed="rId139" cstate="screen">
            <a:alphaModFix/>
            <a:extLst>
              <a:ext uri="{28A0092B-C50C-407E-A947-70E740481C1C}">
                <a14:useLocalDpi xmlns:a14="http://schemas.microsoft.com/office/drawing/2010/main"/>
              </a:ext>
            </a:extLst>
          </a:blip>
          <a:stretch>
            <a:fillRect/>
          </a:stretch>
        </p:blipFill>
        <p:spPr>
          <a:xfrm>
            <a:off x="8608922" y="929448"/>
            <a:ext cx="485700" cy="155424"/>
          </a:xfrm>
          <a:prstGeom prst="rect">
            <a:avLst/>
          </a:prstGeom>
          <a:noFill/>
          <a:ln>
            <a:noFill/>
          </a:ln>
        </p:spPr>
      </p:pic>
      <p:pic>
        <p:nvPicPr>
          <p:cNvPr id="677" name="Google Shape;677;p43"/>
          <p:cNvPicPr preferRelativeResize="0"/>
          <p:nvPr/>
        </p:nvPicPr>
        <p:blipFill>
          <a:blip r:embed="rId140" cstate="screen">
            <a:alphaModFix/>
            <a:extLst>
              <a:ext uri="{28A0092B-C50C-407E-A947-70E740481C1C}">
                <a14:useLocalDpi xmlns:a14="http://schemas.microsoft.com/office/drawing/2010/main"/>
              </a:ext>
            </a:extLst>
          </a:blip>
          <a:stretch>
            <a:fillRect/>
          </a:stretch>
        </p:blipFill>
        <p:spPr>
          <a:xfrm>
            <a:off x="1246111" y="3489363"/>
            <a:ext cx="585300" cy="177535"/>
          </a:xfrm>
          <a:prstGeom prst="rect">
            <a:avLst/>
          </a:prstGeom>
          <a:noFill/>
          <a:ln>
            <a:noFill/>
          </a:ln>
        </p:spPr>
      </p:pic>
      <p:pic>
        <p:nvPicPr>
          <p:cNvPr id="678" name="Google Shape;678;p43"/>
          <p:cNvPicPr preferRelativeResize="0"/>
          <p:nvPr/>
        </p:nvPicPr>
        <p:blipFill>
          <a:blip r:embed="rId141" cstate="screen">
            <a:alphaModFix/>
            <a:extLst>
              <a:ext uri="{28A0092B-C50C-407E-A947-70E740481C1C}">
                <a14:useLocalDpi xmlns:a14="http://schemas.microsoft.com/office/drawing/2010/main"/>
              </a:ext>
            </a:extLst>
          </a:blip>
          <a:stretch>
            <a:fillRect/>
          </a:stretch>
        </p:blipFill>
        <p:spPr>
          <a:xfrm>
            <a:off x="4995033" y="4484118"/>
            <a:ext cx="326925" cy="340556"/>
          </a:xfrm>
          <a:prstGeom prst="rect">
            <a:avLst/>
          </a:prstGeom>
          <a:noFill/>
          <a:ln>
            <a:noFill/>
          </a:ln>
        </p:spPr>
      </p:pic>
      <p:pic>
        <p:nvPicPr>
          <p:cNvPr id="679" name="Google Shape;679;p43"/>
          <p:cNvPicPr preferRelativeResize="0"/>
          <p:nvPr/>
        </p:nvPicPr>
        <p:blipFill>
          <a:blip r:embed="rId142" cstate="screen">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680" name="Google Shape;680;p43"/>
          <p:cNvPicPr preferRelativeResize="0"/>
          <p:nvPr/>
        </p:nvPicPr>
        <p:blipFill>
          <a:blip r:embed="rId143" cstate="screen">
            <a:alphaModFix/>
            <a:extLst>
              <a:ext uri="{28A0092B-C50C-407E-A947-70E740481C1C}">
                <a14:useLocalDpi xmlns:a14="http://schemas.microsoft.com/office/drawing/2010/main"/>
              </a:ext>
            </a:extLst>
          </a:blip>
          <a:stretch>
            <a:fillRect/>
          </a:stretch>
        </p:blipFill>
        <p:spPr>
          <a:xfrm>
            <a:off x="3722783" y="914876"/>
            <a:ext cx="381875" cy="184569"/>
          </a:xfrm>
          <a:prstGeom prst="rect">
            <a:avLst/>
          </a:prstGeom>
          <a:noFill/>
          <a:ln>
            <a:noFill/>
          </a:ln>
        </p:spPr>
      </p:pic>
      <p:pic>
        <p:nvPicPr>
          <p:cNvPr id="681" name="Google Shape;681;p43"/>
          <p:cNvPicPr preferRelativeResize="0"/>
          <p:nvPr/>
        </p:nvPicPr>
        <p:blipFill>
          <a:blip r:embed="rId144" cstate="screen">
            <a:alphaModFix/>
            <a:extLst>
              <a:ext uri="{28A0092B-C50C-407E-A947-70E740481C1C}">
                <a14:useLocalDpi xmlns:a14="http://schemas.microsoft.com/office/drawing/2010/main"/>
              </a:ext>
            </a:extLst>
          </a:blip>
          <a:stretch>
            <a:fillRect/>
          </a:stretch>
        </p:blipFill>
        <p:spPr>
          <a:xfrm>
            <a:off x="1762894" y="1285882"/>
            <a:ext cx="485700" cy="155430"/>
          </a:xfrm>
          <a:prstGeom prst="rect">
            <a:avLst/>
          </a:prstGeom>
          <a:noFill/>
          <a:ln>
            <a:noFill/>
          </a:ln>
        </p:spPr>
      </p:pic>
      <p:pic>
        <p:nvPicPr>
          <p:cNvPr id="682" name="Google Shape;682;p43"/>
          <p:cNvPicPr preferRelativeResize="0"/>
          <p:nvPr/>
        </p:nvPicPr>
        <p:blipFill>
          <a:blip r:embed="rId145" cstate="screen">
            <a:alphaModFix/>
            <a:extLst>
              <a:ext uri="{28A0092B-C50C-407E-A947-70E740481C1C}">
                <a14:useLocalDpi xmlns:a14="http://schemas.microsoft.com/office/drawing/2010/main"/>
              </a:ext>
            </a:extLst>
          </a:blip>
          <a:stretch>
            <a:fillRect/>
          </a:stretch>
        </p:blipFill>
        <p:spPr>
          <a:xfrm>
            <a:off x="6530156" y="2397028"/>
            <a:ext cx="553204" cy="205887"/>
          </a:xfrm>
          <a:prstGeom prst="rect">
            <a:avLst/>
          </a:prstGeom>
          <a:noFill/>
          <a:ln>
            <a:noFill/>
          </a:ln>
        </p:spPr>
      </p:pic>
      <p:pic>
        <p:nvPicPr>
          <p:cNvPr id="683" name="Google Shape;683;p43"/>
          <p:cNvPicPr preferRelativeResize="0"/>
          <p:nvPr/>
        </p:nvPicPr>
        <p:blipFill>
          <a:blip r:embed="rId146" cstate="screen">
            <a:alphaModFix/>
            <a:extLst>
              <a:ext uri="{28A0092B-C50C-407E-A947-70E740481C1C}">
                <a14:useLocalDpi xmlns:a14="http://schemas.microsoft.com/office/drawing/2010/main"/>
              </a:ext>
            </a:extLst>
          </a:blip>
          <a:stretch>
            <a:fillRect/>
          </a:stretch>
        </p:blipFill>
        <p:spPr>
          <a:xfrm>
            <a:off x="2607895" y="4577967"/>
            <a:ext cx="777250" cy="152859"/>
          </a:xfrm>
          <a:prstGeom prst="rect">
            <a:avLst/>
          </a:prstGeom>
          <a:noFill/>
          <a:ln>
            <a:noFill/>
          </a:ln>
        </p:spPr>
      </p:pic>
      <p:pic>
        <p:nvPicPr>
          <p:cNvPr id="684" name="Google Shape;684;p43"/>
          <p:cNvPicPr preferRelativeResize="0"/>
          <p:nvPr/>
        </p:nvPicPr>
        <p:blipFill>
          <a:blip r:embed="rId147" cstate="screen">
            <a:alphaModFix/>
            <a:extLst>
              <a:ext uri="{28A0092B-C50C-407E-A947-70E740481C1C}">
                <a14:useLocalDpi xmlns:a14="http://schemas.microsoft.com/office/drawing/2010/main"/>
              </a:ext>
            </a:extLst>
          </a:blip>
          <a:stretch>
            <a:fillRect/>
          </a:stretch>
        </p:blipFill>
        <p:spPr>
          <a:xfrm>
            <a:off x="494640" y="1226782"/>
            <a:ext cx="446775" cy="273629"/>
          </a:xfrm>
          <a:prstGeom prst="rect">
            <a:avLst/>
          </a:prstGeom>
          <a:noFill/>
          <a:ln>
            <a:noFill/>
          </a:ln>
        </p:spPr>
      </p:pic>
      <p:pic>
        <p:nvPicPr>
          <p:cNvPr id="685" name="Google Shape;685;p43"/>
          <p:cNvPicPr preferRelativeResize="0"/>
          <p:nvPr/>
        </p:nvPicPr>
        <p:blipFill>
          <a:blip r:embed="rId148" cstate="screen">
            <a:alphaModFix/>
            <a:extLst>
              <a:ext uri="{28A0092B-C50C-407E-A947-70E740481C1C}">
                <a14:useLocalDpi xmlns:a14="http://schemas.microsoft.com/office/drawing/2010/main"/>
              </a:ext>
            </a:extLst>
          </a:blip>
          <a:stretch>
            <a:fillRect/>
          </a:stretch>
        </p:blipFill>
        <p:spPr>
          <a:xfrm>
            <a:off x="1838454" y="4140801"/>
            <a:ext cx="326950" cy="263656"/>
          </a:xfrm>
          <a:prstGeom prst="rect">
            <a:avLst/>
          </a:prstGeom>
          <a:noFill/>
          <a:ln>
            <a:noFill/>
          </a:ln>
        </p:spPr>
      </p:pic>
      <p:pic>
        <p:nvPicPr>
          <p:cNvPr id="686" name="Google Shape;686;p43"/>
          <p:cNvPicPr preferRelativeResize="0"/>
          <p:nvPr/>
        </p:nvPicPr>
        <p:blipFill>
          <a:blip r:embed="rId149" cstate="screen">
            <a:alphaModFix/>
            <a:extLst>
              <a:ext uri="{28A0092B-C50C-407E-A947-70E740481C1C}">
                <a14:useLocalDpi xmlns:a14="http://schemas.microsoft.com/office/drawing/2010/main"/>
              </a:ext>
            </a:extLst>
          </a:blip>
          <a:stretch>
            <a:fillRect/>
          </a:stretch>
        </p:blipFill>
        <p:spPr>
          <a:xfrm>
            <a:off x="3595711" y="4147569"/>
            <a:ext cx="381850" cy="250120"/>
          </a:xfrm>
          <a:prstGeom prst="rect">
            <a:avLst/>
          </a:prstGeom>
          <a:noFill/>
          <a:ln>
            <a:noFill/>
          </a:ln>
        </p:spPr>
      </p:pic>
      <p:pic>
        <p:nvPicPr>
          <p:cNvPr id="687" name="Google Shape;687;p43"/>
          <p:cNvPicPr preferRelativeResize="0"/>
          <p:nvPr/>
        </p:nvPicPr>
        <p:blipFill rotWithShape="1">
          <a:blip r:embed="rId150" cstate="screen">
            <a:alphaModFix/>
            <a:extLst>
              <a:ext uri="{28A0092B-C50C-407E-A947-70E740481C1C}">
                <a14:useLocalDpi xmlns:a14="http://schemas.microsoft.com/office/drawing/2010/main"/>
              </a:ext>
            </a:extLst>
          </a:blip>
          <a:srcRect/>
          <a:stretch/>
        </p:blipFill>
        <p:spPr>
          <a:xfrm>
            <a:off x="558413" y="3142363"/>
            <a:ext cx="446700" cy="220734"/>
          </a:xfrm>
          <a:prstGeom prst="rect">
            <a:avLst/>
          </a:prstGeom>
          <a:noFill/>
          <a:ln>
            <a:noFill/>
          </a:ln>
        </p:spPr>
      </p:pic>
      <p:pic>
        <p:nvPicPr>
          <p:cNvPr id="688" name="Google Shape;688;p43"/>
          <p:cNvPicPr preferRelativeResize="0"/>
          <p:nvPr/>
        </p:nvPicPr>
        <p:blipFill>
          <a:blip r:embed="rId151" cstate="screen">
            <a:alphaModFix/>
            <a:extLst>
              <a:ext uri="{28A0092B-C50C-407E-A947-70E740481C1C}">
                <a14:useLocalDpi xmlns:a14="http://schemas.microsoft.com/office/drawing/2010/main"/>
              </a:ext>
            </a:extLst>
          </a:blip>
          <a:stretch>
            <a:fillRect/>
          </a:stretch>
        </p:blipFill>
        <p:spPr>
          <a:xfrm>
            <a:off x="7432605" y="2065082"/>
            <a:ext cx="485700" cy="173452"/>
          </a:xfrm>
          <a:prstGeom prst="rect">
            <a:avLst/>
          </a:prstGeom>
          <a:noFill/>
          <a:ln>
            <a:noFill/>
          </a:ln>
        </p:spPr>
      </p:pic>
      <p:pic>
        <p:nvPicPr>
          <p:cNvPr id="689" name="Google Shape;689;p43"/>
          <p:cNvPicPr preferRelativeResize="0"/>
          <p:nvPr/>
        </p:nvPicPr>
        <p:blipFill>
          <a:blip r:embed="rId152" cstate="screen">
            <a:alphaModFix/>
            <a:extLst>
              <a:ext uri="{28A0092B-C50C-407E-A947-70E740481C1C}">
                <a14:useLocalDpi xmlns:a14="http://schemas.microsoft.com/office/drawing/2010/main"/>
              </a:ext>
            </a:extLst>
          </a:blip>
          <a:stretch>
            <a:fillRect/>
          </a:stretch>
        </p:blipFill>
        <p:spPr>
          <a:xfrm>
            <a:off x="8027234" y="1296365"/>
            <a:ext cx="594300" cy="134463"/>
          </a:xfrm>
          <a:prstGeom prst="rect">
            <a:avLst/>
          </a:prstGeom>
          <a:noFill/>
          <a:ln>
            <a:noFill/>
          </a:ln>
        </p:spPr>
      </p:pic>
      <p:pic>
        <p:nvPicPr>
          <p:cNvPr id="690" name="Google Shape;690;p43"/>
          <p:cNvPicPr preferRelativeResize="0"/>
          <p:nvPr/>
        </p:nvPicPr>
        <p:blipFill>
          <a:blip r:embed="rId153" cstate="screen">
            <a:alphaModFix/>
            <a:extLst>
              <a:ext uri="{28A0092B-C50C-407E-A947-70E740481C1C}">
                <a14:useLocalDpi xmlns:a14="http://schemas.microsoft.com/office/drawing/2010/main"/>
              </a:ext>
            </a:extLst>
          </a:blip>
          <a:stretch>
            <a:fillRect/>
          </a:stretch>
        </p:blipFill>
        <p:spPr>
          <a:xfrm>
            <a:off x="1832550" y="3186082"/>
            <a:ext cx="423124" cy="133297"/>
          </a:xfrm>
          <a:prstGeom prst="rect">
            <a:avLst/>
          </a:prstGeom>
          <a:noFill/>
          <a:ln>
            <a:noFill/>
          </a:ln>
        </p:spPr>
      </p:pic>
      <p:pic>
        <p:nvPicPr>
          <p:cNvPr id="691" name="Google Shape;691;p43"/>
          <p:cNvPicPr preferRelativeResize="0"/>
          <p:nvPr/>
        </p:nvPicPr>
        <p:blipFill>
          <a:blip r:embed="rId154" cstate="screen">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692" name="Google Shape;692;p43"/>
          <p:cNvPicPr preferRelativeResize="0"/>
          <p:nvPr/>
        </p:nvPicPr>
        <p:blipFill>
          <a:blip r:embed="rId155" cstate="screen">
            <a:alphaModFix/>
            <a:extLst>
              <a:ext uri="{28A0092B-C50C-407E-A947-70E740481C1C}">
                <a14:useLocalDpi xmlns:a14="http://schemas.microsoft.com/office/drawing/2010/main"/>
              </a:ext>
            </a:extLst>
          </a:blip>
          <a:stretch>
            <a:fillRect/>
          </a:stretch>
        </p:blipFill>
        <p:spPr>
          <a:xfrm>
            <a:off x="4353188" y="1996152"/>
            <a:ext cx="381875" cy="311311"/>
          </a:xfrm>
          <a:prstGeom prst="rect">
            <a:avLst/>
          </a:prstGeom>
          <a:noFill/>
          <a:ln>
            <a:noFill/>
          </a:ln>
        </p:spPr>
      </p:pic>
      <p:pic>
        <p:nvPicPr>
          <p:cNvPr id="693" name="Google Shape;693;p43"/>
          <p:cNvPicPr preferRelativeResize="0"/>
          <p:nvPr/>
        </p:nvPicPr>
        <p:blipFill>
          <a:blip r:embed="rId156" cstate="screen">
            <a:alphaModFix/>
            <a:extLst>
              <a:ext uri="{28A0092B-C50C-407E-A947-70E740481C1C}">
                <a14:useLocalDpi xmlns:a14="http://schemas.microsoft.com/office/drawing/2010/main"/>
              </a:ext>
            </a:extLst>
          </a:blip>
          <a:stretch>
            <a:fillRect/>
          </a:stretch>
        </p:blipFill>
        <p:spPr>
          <a:xfrm>
            <a:off x="6439419" y="2807859"/>
            <a:ext cx="459900" cy="114975"/>
          </a:xfrm>
          <a:prstGeom prst="rect">
            <a:avLst/>
          </a:prstGeom>
          <a:noFill/>
          <a:ln>
            <a:noFill/>
          </a:ln>
        </p:spPr>
      </p:pic>
      <p:pic>
        <p:nvPicPr>
          <p:cNvPr id="694" name="Google Shape;694;p43"/>
          <p:cNvPicPr preferRelativeResize="0"/>
          <p:nvPr/>
        </p:nvPicPr>
        <p:blipFill>
          <a:blip r:embed="rId157" cstate="screen">
            <a:alphaModFix/>
            <a:extLst>
              <a:ext uri="{28A0092B-C50C-407E-A947-70E740481C1C}">
                <a14:useLocalDpi xmlns:a14="http://schemas.microsoft.com/office/drawing/2010/main"/>
              </a:ext>
            </a:extLst>
          </a:blip>
          <a:stretch>
            <a:fillRect/>
          </a:stretch>
        </p:blipFill>
        <p:spPr>
          <a:xfrm>
            <a:off x="3407434" y="3852205"/>
            <a:ext cx="414925" cy="143848"/>
          </a:xfrm>
          <a:prstGeom prst="rect">
            <a:avLst/>
          </a:prstGeom>
          <a:noFill/>
          <a:ln>
            <a:noFill/>
          </a:ln>
        </p:spPr>
      </p:pic>
      <p:pic>
        <p:nvPicPr>
          <p:cNvPr id="695" name="Google Shape;695;p43"/>
          <p:cNvPicPr preferRelativeResize="0"/>
          <p:nvPr/>
        </p:nvPicPr>
        <p:blipFill>
          <a:blip r:embed="rId158" cstate="screen">
            <a:alphaModFix/>
            <a:extLst>
              <a:ext uri="{28A0092B-C50C-407E-A947-70E740481C1C}">
                <a14:useLocalDpi xmlns:a14="http://schemas.microsoft.com/office/drawing/2010/main"/>
              </a:ext>
            </a:extLst>
          </a:blip>
          <a:stretch>
            <a:fillRect/>
          </a:stretch>
        </p:blipFill>
        <p:spPr>
          <a:xfrm>
            <a:off x="4771251" y="2051668"/>
            <a:ext cx="326925" cy="200281"/>
          </a:xfrm>
          <a:prstGeom prst="rect">
            <a:avLst/>
          </a:prstGeom>
          <a:noFill/>
          <a:ln>
            <a:noFill/>
          </a:ln>
        </p:spPr>
      </p:pic>
      <p:pic>
        <p:nvPicPr>
          <p:cNvPr id="696" name="Google Shape;696;p43"/>
          <p:cNvPicPr preferRelativeResize="0"/>
          <p:nvPr/>
        </p:nvPicPr>
        <p:blipFill>
          <a:blip r:embed="rId159" cstate="screen">
            <a:alphaModFix/>
            <a:extLst>
              <a:ext uri="{28A0092B-C50C-407E-A947-70E740481C1C}">
                <a14:useLocalDpi xmlns:a14="http://schemas.microsoft.com/office/drawing/2010/main"/>
              </a:ext>
            </a:extLst>
          </a:blip>
          <a:stretch>
            <a:fillRect/>
          </a:stretch>
        </p:blipFill>
        <p:spPr>
          <a:xfrm>
            <a:off x="1036220" y="963859"/>
            <a:ext cx="423125" cy="86602"/>
          </a:xfrm>
          <a:prstGeom prst="rect">
            <a:avLst/>
          </a:prstGeom>
          <a:noFill/>
          <a:ln>
            <a:noFill/>
          </a:ln>
        </p:spPr>
      </p:pic>
      <p:pic>
        <p:nvPicPr>
          <p:cNvPr id="697" name="Google Shape;697;p43"/>
          <p:cNvPicPr preferRelativeResize="0"/>
          <p:nvPr/>
        </p:nvPicPr>
        <p:blipFill>
          <a:blip r:embed="rId160" cstate="screen">
            <a:alphaModFix/>
            <a:extLst>
              <a:ext uri="{28A0092B-C50C-407E-A947-70E740481C1C}">
                <a14:useLocalDpi xmlns:a14="http://schemas.microsoft.com/office/drawing/2010/main"/>
              </a:ext>
            </a:extLst>
          </a:blip>
          <a:stretch>
            <a:fillRect/>
          </a:stretch>
        </p:blipFill>
        <p:spPr>
          <a:xfrm>
            <a:off x="6983138" y="3420105"/>
            <a:ext cx="316050" cy="316050"/>
          </a:xfrm>
          <a:prstGeom prst="rect">
            <a:avLst/>
          </a:prstGeom>
          <a:noFill/>
          <a:ln>
            <a:noFill/>
          </a:ln>
        </p:spPr>
      </p:pic>
      <p:pic>
        <p:nvPicPr>
          <p:cNvPr id="698" name="Google Shape;698;p43"/>
          <p:cNvPicPr preferRelativeResize="0"/>
          <p:nvPr/>
        </p:nvPicPr>
        <p:blipFill>
          <a:blip r:embed="rId161" cstate="screen">
            <a:alphaModFix/>
            <a:extLst>
              <a:ext uri="{28A0092B-C50C-407E-A947-70E740481C1C}">
                <a14:useLocalDpi xmlns:a14="http://schemas.microsoft.com/office/drawing/2010/main"/>
              </a:ext>
            </a:extLst>
          </a:blip>
          <a:stretch>
            <a:fillRect/>
          </a:stretch>
        </p:blipFill>
        <p:spPr>
          <a:xfrm>
            <a:off x="3684192" y="3467778"/>
            <a:ext cx="414925" cy="220704"/>
          </a:xfrm>
          <a:prstGeom prst="rect">
            <a:avLst/>
          </a:prstGeom>
          <a:noFill/>
          <a:ln>
            <a:noFill/>
          </a:ln>
        </p:spPr>
      </p:pic>
      <p:pic>
        <p:nvPicPr>
          <p:cNvPr id="699" name="Google Shape;699;p43"/>
          <p:cNvPicPr preferRelativeResize="0"/>
          <p:nvPr/>
        </p:nvPicPr>
        <p:blipFill>
          <a:blip r:embed="rId162" cstate="screen">
            <a:alphaModFix/>
            <a:extLst>
              <a:ext uri="{28A0092B-C50C-407E-A947-70E740481C1C}">
                <a14:useLocalDpi xmlns:a14="http://schemas.microsoft.com/office/drawing/2010/main"/>
              </a:ext>
            </a:extLst>
          </a:blip>
          <a:stretch>
            <a:fillRect/>
          </a:stretch>
        </p:blipFill>
        <p:spPr>
          <a:xfrm>
            <a:off x="2288661" y="3200935"/>
            <a:ext cx="594299" cy="103592"/>
          </a:xfrm>
          <a:prstGeom prst="rect">
            <a:avLst/>
          </a:prstGeom>
          <a:noFill/>
          <a:ln>
            <a:noFill/>
          </a:ln>
        </p:spPr>
      </p:pic>
      <p:pic>
        <p:nvPicPr>
          <p:cNvPr id="700" name="Google Shape;700;p43"/>
          <p:cNvPicPr preferRelativeResize="0"/>
          <p:nvPr/>
        </p:nvPicPr>
        <p:blipFill>
          <a:blip r:embed="rId163" cstate="screen">
            <a:alphaModFix/>
            <a:extLst>
              <a:ext uri="{28A0092B-C50C-407E-A947-70E740481C1C}">
                <a14:useLocalDpi xmlns:a14="http://schemas.microsoft.com/office/drawing/2010/main"/>
              </a:ext>
            </a:extLst>
          </a:blip>
          <a:stretch>
            <a:fillRect/>
          </a:stretch>
        </p:blipFill>
        <p:spPr>
          <a:xfrm>
            <a:off x="1059148" y="2807623"/>
            <a:ext cx="501900" cy="115446"/>
          </a:xfrm>
          <a:prstGeom prst="rect">
            <a:avLst/>
          </a:prstGeom>
          <a:noFill/>
          <a:ln>
            <a:noFill/>
          </a:ln>
        </p:spPr>
      </p:pic>
      <p:pic>
        <p:nvPicPr>
          <p:cNvPr id="701" name="Google Shape;701;p43"/>
          <p:cNvPicPr preferRelativeResize="0"/>
          <p:nvPr/>
        </p:nvPicPr>
        <p:blipFill>
          <a:blip r:embed="rId164" cstate="screen">
            <a:alphaModFix/>
            <a:extLst>
              <a:ext uri="{28A0092B-C50C-407E-A947-70E740481C1C}">
                <a14:useLocalDpi xmlns:a14="http://schemas.microsoft.com/office/drawing/2010/main"/>
              </a:ext>
            </a:extLst>
          </a:blip>
          <a:stretch>
            <a:fillRect/>
          </a:stretch>
        </p:blipFill>
        <p:spPr>
          <a:xfrm>
            <a:off x="1501758" y="938567"/>
            <a:ext cx="501900" cy="137187"/>
          </a:xfrm>
          <a:prstGeom prst="rect">
            <a:avLst/>
          </a:prstGeom>
          <a:noFill/>
          <a:ln>
            <a:noFill/>
          </a:ln>
        </p:spPr>
      </p:pic>
      <p:pic>
        <p:nvPicPr>
          <p:cNvPr id="702" name="Google Shape;702;p43"/>
          <p:cNvPicPr preferRelativeResize="0"/>
          <p:nvPr/>
        </p:nvPicPr>
        <p:blipFill>
          <a:blip r:embed="rId165" cstate="screen">
            <a:alphaModFix/>
            <a:extLst>
              <a:ext uri="{28A0092B-C50C-407E-A947-70E740481C1C}">
                <a14:useLocalDpi xmlns:a14="http://schemas.microsoft.com/office/drawing/2010/main"/>
              </a:ext>
            </a:extLst>
          </a:blip>
          <a:stretch>
            <a:fillRect/>
          </a:stretch>
        </p:blipFill>
        <p:spPr>
          <a:xfrm>
            <a:off x="2016770" y="2358411"/>
            <a:ext cx="411475" cy="283121"/>
          </a:xfrm>
          <a:prstGeom prst="rect">
            <a:avLst/>
          </a:prstGeom>
          <a:noFill/>
          <a:ln>
            <a:noFill/>
          </a:ln>
        </p:spPr>
      </p:pic>
      <p:pic>
        <p:nvPicPr>
          <p:cNvPr id="703" name="Google Shape;703;p43"/>
          <p:cNvPicPr preferRelativeResize="0"/>
          <p:nvPr/>
        </p:nvPicPr>
        <p:blipFill>
          <a:blip r:embed="rId166" cstate="screen">
            <a:alphaModFix/>
            <a:extLst>
              <a:ext uri="{28A0092B-C50C-407E-A947-70E740481C1C}">
                <a14:useLocalDpi xmlns:a14="http://schemas.microsoft.com/office/drawing/2010/main"/>
              </a:ext>
            </a:extLst>
          </a:blip>
          <a:stretch>
            <a:fillRect/>
          </a:stretch>
        </p:blipFill>
        <p:spPr>
          <a:xfrm>
            <a:off x="3965677" y="2368144"/>
            <a:ext cx="326925" cy="263654"/>
          </a:xfrm>
          <a:prstGeom prst="rect">
            <a:avLst/>
          </a:prstGeom>
          <a:noFill/>
          <a:ln>
            <a:noFill/>
          </a:ln>
        </p:spPr>
      </p:pic>
      <p:pic>
        <p:nvPicPr>
          <p:cNvPr id="704" name="Google Shape;704;p43"/>
          <p:cNvPicPr preferRelativeResize="0"/>
          <p:nvPr/>
        </p:nvPicPr>
        <p:blipFill>
          <a:blip r:embed="rId167" cstate="screen">
            <a:alphaModFix/>
            <a:extLst>
              <a:ext uri="{28A0092B-C50C-407E-A947-70E740481C1C}">
                <a14:useLocalDpi xmlns:a14="http://schemas.microsoft.com/office/drawing/2010/main"/>
              </a:ext>
            </a:extLst>
          </a:blip>
          <a:stretch>
            <a:fillRect/>
          </a:stretch>
        </p:blipFill>
        <p:spPr>
          <a:xfrm>
            <a:off x="4312449" y="2371491"/>
            <a:ext cx="423125" cy="256962"/>
          </a:xfrm>
          <a:prstGeom prst="rect">
            <a:avLst/>
          </a:prstGeom>
          <a:noFill/>
          <a:ln>
            <a:noFill/>
          </a:ln>
        </p:spPr>
      </p:pic>
      <p:pic>
        <p:nvPicPr>
          <p:cNvPr id="705" name="Google Shape;705;p43"/>
          <p:cNvPicPr preferRelativeResize="0"/>
          <p:nvPr/>
        </p:nvPicPr>
        <p:blipFill>
          <a:blip r:embed="rId168" cstate="screen">
            <a:alphaModFix/>
            <a:extLst>
              <a:ext uri="{28A0092B-C50C-407E-A947-70E740481C1C}">
                <a14:useLocalDpi xmlns:a14="http://schemas.microsoft.com/office/drawing/2010/main"/>
              </a:ext>
            </a:extLst>
          </a:blip>
          <a:stretch>
            <a:fillRect/>
          </a:stretch>
        </p:blipFill>
        <p:spPr>
          <a:xfrm>
            <a:off x="995349" y="1271317"/>
            <a:ext cx="381875" cy="184560"/>
          </a:xfrm>
          <a:prstGeom prst="rect">
            <a:avLst/>
          </a:prstGeom>
          <a:noFill/>
          <a:ln>
            <a:noFill/>
          </a:ln>
        </p:spPr>
      </p:pic>
      <p:pic>
        <p:nvPicPr>
          <p:cNvPr id="706" name="Google Shape;706;p43"/>
          <p:cNvPicPr preferRelativeResize="0"/>
          <p:nvPr/>
        </p:nvPicPr>
        <p:blipFill>
          <a:blip r:embed="rId169" cstate="screen">
            <a:alphaModFix/>
            <a:extLst>
              <a:ext uri="{28A0092B-C50C-407E-A947-70E740481C1C}">
                <a14:useLocalDpi xmlns:a14="http://schemas.microsoft.com/office/drawing/2010/main"/>
              </a:ext>
            </a:extLst>
          </a:blip>
          <a:stretch>
            <a:fillRect/>
          </a:stretch>
        </p:blipFill>
        <p:spPr>
          <a:xfrm>
            <a:off x="6338655" y="4528948"/>
            <a:ext cx="411475" cy="250897"/>
          </a:xfrm>
          <a:prstGeom prst="rect">
            <a:avLst/>
          </a:prstGeom>
          <a:noFill/>
          <a:ln>
            <a:noFill/>
          </a:ln>
        </p:spPr>
      </p:pic>
      <p:pic>
        <p:nvPicPr>
          <p:cNvPr id="707" name="Google Shape;707;p43"/>
          <p:cNvPicPr preferRelativeResize="0"/>
          <p:nvPr/>
        </p:nvPicPr>
        <p:blipFill>
          <a:blip r:embed="rId170" cstate="screen">
            <a:alphaModFix/>
            <a:extLst>
              <a:ext uri="{28A0092B-C50C-407E-A947-70E740481C1C}">
                <a14:useLocalDpi xmlns:a14="http://schemas.microsoft.com/office/drawing/2010/main"/>
              </a:ext>
            </a:extLst>
          </a:blip>
          <a:stretch>
            <a:fillRect/>
          </a:stretch>
        </p:blipFill>
        <p:spPr>
          <a:xfrm>
            <a:off x="3462534" y="3178049"/>
            <a:ext cx="553200" cy="149362"/>
          </a:xfrm>
          <a:prstGeom prst="rect">
            <a:avLst/>
          </a:prstGeom>
          <a:noFill/>
          <a:ln>
            <a:noFill/>
          </a:ln>
        </p:spPr>
      </p:pic>
      <p:pic>
        <p:nvPicPr>
          <p:cNvPr id="708" name="Google Shape;708;p43"/>
          <p:cNvPicPr preferRelativeResize="0"/>
          <p:nvPr/>
        </p:nvPicPr>
        <p:blipFill>
          <a:blip r:embed="rId171" cstate="screen">
            <a:alphaModFix/>
            <a:extLst>
              <a:ext uri="{28A0092B-C50C-407E-A947-70E740481C1C}">
                <a14:useLocalDpi xmlns:a14="http://schemas.microsoft.com/office/drawing/2010/main"/>
              </a:ext>
            </a:extLst>
          </a:blip>
          <a:stretch>
            <a:fillRect/>
          </a:stretch>
        </p:blipFill>
        <p:spPr>
          <a:xfrm>
            <a:off x="7512472" y="1668757"/>
            <a:ext cx="381850" cy="180741"/>
          </a:xfrm>
          <a:prstGeom prst="rect">
            <a:avLst/>
          </a:prstGeom>
          <a:noFill/>
          <a:ln>
            <a:noFill/>
          </a:ln>
        </p:spPr>
      </p:pic>
      <p:pic>
        <p:nvPicPr>
          <p:cNvPr id="709" name="Google Shape;709;p43"/>
          <p:cNvPicPr preferRelativeResize="0"/>
          <p:nvPr/>
        </p:nvPicPr>
        <p:blipFill>
          <a:blip r:embed="rId172" cstate="screen">
            <a:alphaModFix/>
            <a:extLst>
              <a:ext uri="{28A0092B-C50C-407E-A947-70E740481C1C}">
                <a14:useLocalDpi xmlns:a14="http://schemas.microsoft.com/office/drawing/2010/main"/>
              </a:ext>
            </a:extLst>
          </a:blip>
          <a:stretch>
            <a:fillRect/>
          </a:stretch>
        </p:blipFill>
        <p:spPr>
          <a:xfrm>
            <a:off x="5999584" y="920446"/>
            <a:ext cx="536375" cy="173428"/>
          </a:xfrm>
          <a:prstGeom prst="rect">
            <a:avLst/>
          </a:prstGeom>
          <a:noFill/>
          <a:ln>
            <a:noFill/>
          </a:ln>
        </p:spPr>
      </p:pic>
      <p:pic>
        <p:nvPicPr>
          <p:cNvPr id="710" name="Google Shape;710;p43"/>
          <p:cNvPicPr preferRelativeResize="0"/>
          <p:nvPr/>
        </p:nvPicPr>
        <p:blipFill>
          <a:blip r:embed="rId173" cstate="screen">
            <a:alphaModFix/>
            <a:extLst>
              <a:ext uri="{28A0092B-C50C-407E-A947-70E740481C1C}">
                <a14:useLocalDpi xmlns:a14="http://schemas.microsoft.com/office/drawing/2010/main"/>
              </a:ext>
            </a:extLst>
          </a:blip>
          <a:stretch>
            <a:fillRect/>
          </a:stretch>
        </p:blipFill>
        <p:spPr>
          <a:xfrm>
            <a:off x="540573" y="1673511"/>
            <a:ext cx="446700" cy="171233"/>
          </a:xfrm>
          <a:prstGeom prst="rect">
            <a:avLst/>
          </a:prstGeom>
          <a:noFill/>
          <a:ln>
            <a:noFill/>
          </a:ln>
        </p:spPr>
      </p:pic>
      <p:pic>
        <p:nvPicPr>
          <p:cNvPr id="711" name="Google Shape;711;p43"/>
          <p:cNvPicPr preferRelativeResize="0"/>
          <p:nvPr/>
        </p:nvPicPr>
        <p:blipFill>
          <a:blip r:embed="rId174" cstate="screen">
            <a:alphaModFix/>
            <a:extLst>
              <a:ext uri="{28A0092B-C50C-407E-A947-70E740481C1C}">
                <a14:useLocalDpi xmlns:a14="http://schemas.microsoft.com/office/drawing/2010/main"/>
              </a:ext>
            </a:extLst>
          </a:blip>
          <a:stretch>
            <a:fillRect/>
          </a:stretch>
        </p:blipFill>
        <p:spPr>
          <a:xfrm>
            <a:off x="3870299" y="2113094"/>
            <a:ext cx="446700" cy="77428"/>
          </a:xfrm>
          <a:prstGeom prst="rect">
            <a:avLst/>
          </a:prstGeom>
          <a:noFill/>
          <a:ln>
            <a:noFill/>
          </a:ln>
        </p:spPr>
      </p:pic>
      <p:pic>
        <p:nvPicPr>
          <p:cNvPr id="712" name="Google Shape;712;p43"/>
          <p:cNvPicPr preferRelativeResize="0"/>
          <p:nvPr/>
        </p:nvPicPr>
        <p:blipFill>
          <a:blip r:embed="rId175" cstate="screen">
            <a:alphaModFix/>
            <a:extLst>
              <a:ext uri="{28A0092B-C50C-407E-A947-70E740481C1C}">
                <a14:useLocalDpi xmlns:a14="http://schemas.microsoft.com/office/drawing/2010/main"/>
              </a:ext>
            </a:extLst>
          </a:blip>
          <a:stretch>
            <a:fillRect/>
          </a:stretch>
        </p:blipFill>
        <p:spPr>
          <a:xfrm>
            <a:off x="3242747" y="4155304"/>
            <a:ext cx="326950" cy="234650"/>
          </a:xfrm>
          <a:prstGeom prst="rect">
            <a:avLst/>
          </a:prstGeom>
          <a:noFill/>
          <a:ln>
            <a:noFill/>
          </a:ln>
        </p:spPr>
      </p:pic>
      <p:pic>
        <p:nvPicPr>
          <p:cNvPr id="713" name="Google Shape;713;p43"/>
          <p:cNvPicPr preferRelativeResize="0"/>
          <p:nvPr/>
        </p:nvPicPr>
        <p:blipFill>
          <a:blip r:embed="rId176" cstate="screen">
            <a:alphaModFix/>
            <a:extLst>
              <a:ext uri="{28A0092B-C50C-407E-A947-70E740481C1C}">
                <a14:useLocalDpi xmlns:a14="http://schemas.microsoft.com/office/drawing/2010/main"/>
              </a:ext>
            </a:extLst>
          </a:blip>
          <a:stretch>
            <a:fillRect/>
          </a:stretch>
        </p:blipFill>
        <p:spPr>
          <a:xfrm>
            <a:off x="6155340" y="2062858"/>
            <a:ext cx="381850" cy="177900"/>
          </a:xfrm>
          <a:prstGeom prst="rect">
            <a:avLst/>
          </a:prstGeom>
          <a:noFill/>
          <a:ln>
            <a:noFill/>
          </a:ln>
        </p:spPr>
      </p:pic>
      <p:pic>
        <p:nvPicPr>
          <p:cNvPr id="714" name="Google Shape;714;p43"/>
          <p:cNvPicPr preferRelativeResize="0"/>
          <p:nvPr/>
        </p:nvPicPr>
        <p:blipFill>
          <a:blip r:embed="rId177" cstate="screen">
            <a:alphaModFix/>
            <a:extLst>
              <a:ext uri="{28A0092B-C50C-407E-A947-70E740481C1C}">
                <a14:useLocalDpi xmlns:a14="http://schemas.microsoft.com/office/drawing/2010/main"/>
              </a:ext>
            </a:extLst>
          </a:blip>
          <a:stretch>
            <a:fillRect/>
          </a:stretch>
        </p:blipFill>
        <p:spPr>
          <a:xfrm>
            <a:off x="986448" y="1703290"/>
            <a:ext cx="446700" cy="111675"/>
          </a:xfrm>
          <a:prstGeom prst="rect">
            <a:avLst/>
          </a:prstGeom>
          <a:noFill/>
          <a:ln>
            <a:noFill/>
          </a:ln>
        </p:spPr>
      </p:pic>
      <p:pic>
        <p:nvPicPr>
          <p:cNvPr id="715" name="Google Shape;715;p43"/>
          <p:cNvPicPr preferRelativeResize="0"/>
          <p:nvPr/>
        </p:nvPicPr>
        <p:blipFill>
          <a:blip r:embed="rId178" cstate="screen">
            <a:alphaModFix/>
            <a:extLst>
              <a:ext uri="{28A0092B-C50C-407E-A947-70E740481C1C}">
                <a14:useLocalDpi xmlns:a14="http://schemas.microsoft.com/office/drawing/2010/main"/>
              </a:ext>
            </a:extLst>
          </a:blip>
          <a:stretch>
            <a:fillRect/>
          </a:stretch>
        </p:blipFill>
        <p:spPr>
          <a:xfrm>
            <a:off x="363294" y="2067064"/>
            <a:ext cx="513600" cy="169488"/>
          </a:xfrm>
          <a:prstGeom prst="rect">
            <a:avLst/>
          </a:prstGeom>
          <a:noFill/>
          <a:ln>
            <a:noFill/>
          </a:ln>
        </p:spPr>
      </p:pic>
      <p:pic>
        <p:nvPicPr>
          <p:cNvPr id="716" name="Google Shape;716;p43"/>
          <p:cNvPicPr preferRelativeResize="0"/>
          <p:nvPr/>
        </p:nvPicPr>
        <p:blipFill>
          <a:blip r:embed="rId179" cstate="screen">
            <a:alphaModFix/>
            <a:extLst>
              <a:ext uri="{28A0092B-C50C-407E-A947-70E740481C1C}">
                <a14:useLocalDpi xmlns:a14="http://schemas.microsoft.com/office/drawing/2010/main"/>
              </a:ext>
            </a:extLst>
          </a:blip>
          <a:stretch>
            <a:fillRect/>
          </a:stretch>
        </p:blipFill>
        <p:spPr>
          <a:xfrm>
            <a:off x="2915947" y="3212506"/>
            <a:ext cx="513600" cy="80448"/>
          </a:xfrm>
          <a:prstGeom prst="rect">
            <a:avLst/>
          </a:prstGeom>
          <a:noFill/>
          <a:ln>
            <a:noFill/>
          </a:ln>
        </p:spPr>
      </p:pic>
      <p:pic>
        <p:nvPicPr>
          <p:cNvPr id="717" name="Google Shape;717;p43"/>
          <p:cNvPicPr preferRelativeResize="0"/>
          <p:nvPr/>
        </p:nvPicPr>
        <p:blipFill>
          <a:blip r:embed="rId180" cstate="screen">
            <a:alphaModFix/>
            <a:extLst>
              <a:ext uri="{28A0092B-C50C-407E-A947-70E740481C1C}">
                <a14:useLocalDpi xmlns:a14="http://schemas.microsoft.com/office/drawing/2010/main"/>
              </a:ext>
            </a:extLst>
          </a:blip>
          <a:stretch>
            <a:fillRect/>
          </a:stretch>
        </p:blipFill>
        <p:spPr>
          <a:xfrm>
            <a:off x="4186037" y="3521634"/>
            <a:ext cx="513600" cy="112992"/>
          </a:xfrm>
          <a:prstGeom prst="rect">
            <a:avLst/>
          </a:prstGeom>
          <a:noFill/>
          <a:ln>
            <a:noFill/>
          </a:ln>
        </p:spPr>
      </p:pic>
      <p:pic>
        <p:nvPicPr>
          <p:cNvPr id="718" name="Google Shape;718;p43"/>
          <p:cNvPicPr preferRelativeResize="0"/>
          <p:nvPr/>
        </p:nvPicPr>
        <p:blipFill>
          <a:blip r:embed="rId181" cstate="screen">
            <a:alphaModFix/>
            <a:extLst>
              <a:ext uri="{28A0092B-C50C-407E-A947-70E740481C1C}">
                <a14:useLocalDpi xmlns:a14="http://schemas.microsoft.com/office/drawing/2010/main"/>
              </a:ext>
            </a:extLst>
          </a:blip>
          <a:stretch>
            <a:fillRect/>
          </a:stretch>
        </p:blipFill>
        <p:spPr>
          <a:xfrm>
            <a:off x="7218962" y="4580406"/>
            <a:ext cx="414925" cy="147981"/>
          </a:xfrm>
          <a:prstGeom prst="rect">
            <a:avLst/>
          </a:prstGeom>
          <a:noFill/>
          <a:ln>
            <a:noFill/>
          </a:ln>
        </p:spPr>
      </p:pic>
      <p:pic>
        <p:nvPicPr>
          <p:cNvPr id="719" name="Google Shape;719;p43"/>
          <p:cNvPicPr preferRelativeResize="0"/>
          <p:nvPr/>
        </p:nvPicPr>
        <p:blipFill>
          <a:blip r:embed="rId182" cstate="screen">
            <a:alphaModFix/>
            <a:extLst>
              <a:ext uri="{28A0092B-C50C-407E-A947-70E740481C1C}">
                <a14:useLocalDpi xmlns:a14="http://schemas.microsoft.com/office/drawing/2010/main"/>
              </a:ext>
            </a:extLst>
          </a:blip>
          <a:stretch>
            <a:fillRect/>
          </a:stretch>
        </p:blipFill>
        <p:spPr>
          <a:xfrm>
            <a:off x="7103206" y="2442371"/>
            <a:ext cx="411475" cy="115201"/>
          </a:xfrm>
          <a:prstGeom prst="rect">
            <a:avLst/>
          </a:prstGeom>
          <a:noFill/>
          <a:ln>
            <a:noFill/>
          </a:ln>
        </p:spPr>
      </p:pic>
      <p:pic>
        <p:nvPicPr>
          <p:cNvPr id="720" name="Google Shape;720;p43"/>
          <p:cNvPicPr preferRelativeResize="0"/>
          <p:nvPr/>
        </p:nvPicPr>
        <p:blipFill>
          <a:blip r:embed="rId183" cstate="screen">
            <a:alphaModFix/>
            <a:extLst>
              <a:ext uri="{28A0092B-C50C-407E-A947-70E740481C1C}">
                <a14:useLocalDpi xmlns:a14="http://schemas.microsoft.com/office/drawing/2010/main"/>
              </a:ext>
            </a:extLst>
          </a:blip>
          <a:stretch>
            <a:fillRect/>
          </a:stretch>
        </p:blipFill>
        <p:spPr>
          <a:xfrm>
            <a:off x="6806946" y="4580400"/>
            <a:ext cx="355200" cy="147991"/>
          </a:xfrm>
          <a:prstGeom prst="rect">
            <a:avLst/>
          </a:prstGeom>
          <a:noFill/>
          <a:ln>
            <a:noFill/>
          </a:ln>
        </p:spPr>
      </p:pic>
      <p:pic>
        <p:nvPicPr>
          <p:cNvPr id="721" name="Google Shape;721;p43"/>
          <p:cNvPicPr preferRelativeResize="0"/>
          <p:nvPr/>
        </p:nvPicPr>
        <p:blipFill>
          <a:blip r:embed="rId184" cstate="screen">
            <a:alphaModFix/>
            <a:extLst>
              <a:ext uri="{28A0092B-C50C-407E-A947-70E740481C1C}">
                <a14:useLocalDpi xmlns:a14="http://schemas.microsoft.com/office/drawing/2010/main"/>
              </a:ext>
            </a:extLst>
          </a:blip>
          <a:stretch>
            <a:fillRect/>
          </a:stretch>
        </p:blipFill>
        <p:spPr>
          <a:xfrm>
            <a:off x="4048722" y="3191675"/>
            <a:ext cx="446775" cy="122111"/>
          </a:xfrm>
          <a:prstGeom prst="rect">
            <a:avLst/>
          </a:prstGeom>
          <a:noFill/>
          <a:ln>
            <a:noFill/>
          </a:ln>
        </p:spPr>
      </p:pic>
      <p:pic>
        <p:nvPicPr>
          <p:cNvPr id="722" name="Google Shape;722;p43"/>
          <p:cNvPicPr preferRelativeResize="0"/>
          <p:nvPr/>
        </p:nvPicPr>
        <p:blipFill>
          <a:blip r:embed="rId185" cstate="screen">
            <a:alphaModFix/>
            <a:extLst>
              <a:ext uri="{28A0092B-C50C-407E-A947-70E740481C1C}">
                <a14:useLocalDpi xmlns:a14="http://schemas.microsoft.com/office/drawing/2010/main"/>
              </a:ext>
            </a:extLst>
          </a:blip>
          <a:stretch>
            <a:fillRect/>
          </a:stretch>
        </p:blipFill>
        <p:spPr>
          <a:xfrm>
            <a:off x="7868274" y="3880511"/>
            <a:ext cx="707225" cy="87235"/>
          </a:xfrm>
          <a:prstGeom prst="rect">
            <a:avLst/>
          </a:prstGeom>
          <a:noFill/>
          <a:ln>
            <a:noFill/>
          </a:ln>
        </p:spPr>
      </p:pic>
      <p:pic>
        <p:nvPicPr>
          <p:cNvPr id="723" name="Google Shape;723;p43"/>
          <p:cNvPicPr preferRelativeResize="0"/>
          <p:nvPr/>
        </p:nvPicPr>
        <p:blipFill>
          <a:blip r:embed="rId186" cstate="screen">
            <a:alphaModFix/>
            <a:extLst>
              <a:ext uri="{28A0092B-C50C-407E-A947-70E740481C1C}">
                <a14:useLocalDpi xmlns:a14="http://schemas.microsoft.com/office/drawing/2010/main"/>
              </a:ext>
            </a:extLst>
          </a:blip>
          <a:stretch>
            <a:fillRect/>
          </a:stretch>
        </p:blipFill>
        <p:spPr>
          <a:xfrm>
            <a:off x="8009343" y="4212401"/>
            <a:ext cx="501900" cy="120456"/>
          </a:xfrm>
          <a:prstGeom prst="rect">
            <a:avLst/>
          </a:prstGeom>
          <a:noFill/>
          <a:ln>
            <a:noFill/>
          </a:ln>
        </p:spPr>
      </p:pic>
      <p:pic>
        <p:nvPicPr>
          <p:cNvPr id="724" name="Google Shape;724;p43"/>
          <p:cNvPicPr preferRelativeResize="0"/>
          <p:nvPr/>
        </p:nvPicPr>
        <p:blipFill>
          <a:blip r:embed="rId187" cstate="screen">
            <a:alphaModFix/>
            <a:extLst>
              <a:ext uri="{28A0092B-C50C-407E-A947-70E740481C1C}">
                <a14:useLocalDpi xmlns:a14="http://schemas.microsoft.com/office/drawing/2010/main"/>
              </a:ext>
            </a:extLst>
          </a:blip>
          <a:stretch>
            <a:fillRect/>
          </a:stretch>
        </p:blipFill>
        <p:spPr>
          <a:xfrm>
            <a:off x="-5659" y="4598039"/>
            <a:ext cx="316050" cy="112714"/>
          </a:xfrm>
          <a:prstGeom prst="rect">
            <a:avLst/>
          </a:prstGeom>
          <a:noFill/>
          <a:ln>
            <a:noFill/>
          </a:ln>
        </p:spPr>
      </p:pic>
      <p:pic>
        <p:nvPicPr>
          <p:cNvPr id="725" name="Google Shape;725;p43"/>
          <p:cNvPicPr preferRelativeResize="0"/>
          <p:nvPr/>
        </p:nvPicPr>
        <p:blipFill>
          <a:blip r:embed="rId188" cstate="screen">
            <a:alphaModFix/>
            <a:extLst>
              <a:ext uri="{28A0092B-C50C-407E-A947-70E740481C1C}">
                <a14:useLocalDpi xmlns:a14="http://schemas.microsoft.com/office/drawing/2010/main"/>
              </a:ext>
            </a:extLst>
          </a:blip>
          <a:stretch>
            <a:fillRect/>
          </a:stretch>
        </p:blipFill>
        <p:spPr>
          <a:xfrm>
            <a:off x="1432323" y="1685105"/>
            <a:ext cx="510500" cy="148045"/>
          </a:xfrm>
          <a:prstGeom prst="rect">
            <a:avLst/>
          </a:prstGeom>
          <a:noFill/>
          <a:ln>
            <a:noFill/>
          </a:ln>
        </p:spPr>
      </p:pic>
      <p:pic>
        <p:nvPicPr>
          <p:cNvPr id="726" name="Google Shape;726;p43"/>
          <p:cNvPicPr preferRelativeResize="0"/>
          <p:nvPr/>
        </p:nvPicPr>
        <p:blipFill>
          <a:blip r:embed="rId189" cstate="screen">
            <a:alphaModFix/>
            <a:extLst>
              <a:ext uri="{28A0092B-C50C-407E-A947-70E740481C1C}">
                <a14:useLocalDpi xmlns:a14="http://schemas.microsoft.com/office/drawing/2010/main"/>
              </a:ext>
            </a:extLst>
          </a:blip>
          <a:stretch>
            <a:fillRect/>
          </a:stretch>
        </p:blipFill>
        <p:spPr>
          <a:xfrm>
            <a:off x="6444500" y="4200690"/>
            <a:ext cx="501900" cy="143878"/>
          </a:xfrm>
          <a:prstGeom prst="rect">
            <a:avLst/>
          </a:prstGeom>
          <a:noFill/>
          <a:ln>
            <a:noFill/>
          </a:ln>
        </p:spPr>
      </p:pic>
      <p:pic>
        <p:nvPicPr>
          <p:cNvPr id="727" name="Google Shape;727;p43"/>
          <p:cNvPicPr preferRelativeResize="0"/>
          <p:nvPr/>
        </p:nvPicPr>
        <p:blipFill>
          <a:blip r:embed="rId190" cstate="screen">
            <a:alphaModFix/>
            <a:extLst>
              <a:ext uri="{28A0092B-C50C-407E-A947-70E740481C1C}">
                <a14:useLocalDpi xmlns:a14="http://schemas.microsoft.com/office/drawing/2010/main"/>
              </a:ext>
            </a:extLst>
          </a:blip>
          <a:stretch>
            <a:fillRect/>
          </a:stretch>
        </p:blipFill>
        <p:spPr>
          <a:xfrm>
            <a:off x="2703263" y="2334611"/>
            <a:ext cx="277800" cy="330721"/>
          </a:xfrm>
          <a:prstGeom prst="rect">
            <a:avLst/>
          </a:prstGeom>
          <a:noFill/>
          <a:ln>
            <a:noFill/>
          </a:ln>
        </p:spPr>
      </p:pic>
      <p:pic>
        <p:nvPicPr>
          <p:cNvPr id="728" name="Google Shape;728;p43"/>
          <p:cNvPicPr preferRelativeResize="0"/>
          <p:nvPr/>
        </p:nvPicPr>
        <p:blipFill>
          <a:blip r:embed="rId191" cstate="screen">
            <a:alphaModFix/>
            <a:extLst>
              <a:ext uri="{28A0092B-C50C-407E-A947-70E740481C1C}">
                <a14:useLocalDpi xmlns:a14="http://schemas.microsoft.com/office/drawing/2010/main"/>
              </a:ext>
            </a:extLst>
          </a:blip>
          <a:stretch>
            <a:fillRect/>
          </a:stretch>
        </p:blipFill>
        <p:spPr>
          <a:xfrm>
            <a:off x="36450" y="2785222"/>
            <a:ext cx="471300" cy="160249"/>
          </a:xfrm>
          <a:prstGeom prst="rect">
            <a:avLst/>
          </a:prstGeom>
          <a:noFill/>
          <a:ln>
            <a:noFill/>
          </a:ln>
        </p:spPr>
      </p:pic>
      <p:pic>
        <p:nvPicPr>
          <p:cNvPr id="729" name="Google Shape;729;p43"/>
          <p:cNvPicPr preferRelativeResize="0"/>
          <p:nvPr/>
        </p:nvPicPr>
        <p:blipFill>
          <a:blip r:embed="rId192" cstate="screen">
            <a:alphaModFix/>
            <a:extLst>
              <a:ext uri="{28A0092B-C50C-407E-A947-70E740481C1C}">
                <a14:useLocalDpi xmlns:a14="http://schemas.microsoft.com/office/drawing/2010/main"/>
              </a:ext>
            </a:extLst>
          </a:blip>
          <a:stretch>
            <a:fillRect/>
          </a:stretch>
        </p:blipFill>
        <p:spPr>
          <a:xfrm>
            <a:off x="8458184" y="4582799"/>
            <a:ext cx="277800" cy="143194"/>
          </a:xfrm>
          <a:prstGeom prst="rect">
            <a:avLst/>
          </a:prstGeom>
          <a:noFill/>
          <a:ln>
            <a:noFill/>
          </a:ln>
        </p:spPr>
      </p:pic>
      <p:pic>
        <p:nvPicPr>
          <p:cNvPr id="730" name="Google Shape;730;p43"/>
          <p:cNvPicPr preferRelativeResize="0"/>
          <p:nvPr/>
        </p:nvPicPr>
        <p:blipFill>
          <a:blip r:embed="rId193" cstate="screen">
            <a:alphaModFix/>
            <a:extLst>
              <a:ext uri="{28A0092B-C50C-407E-A947-70E740481C1C}">
                <a14:useLocalDpi xmlns:a14="http://schemas.microsoft.com/office/drawing/2010/main"/>
              </a:ext>
            </a:extLst>
          </a:blip>
          <a:stretch>
            <a:fillRect/>
          </a:stretch>
        </p:blipFill>
        <p:spPr>
          <a:xfrm>
            <a:off x="2277149" y="2825349"/>
            <a:ext cx="585300" cy="79995"/>
          </a:xfrm>
          <a:prstGeom prst="rect">
            <a:avLst/>
          </a:prstGeom>
          <a:noFill/>
          <a:ln>
            <a:noFill/>
          </a:ln>
        </p:spPr>
      </p:pic>
      <p:pic>
        <p:nvPicPr>
          <p:cNvPr id="731" name="Google Shape;731;p43"/>
          <p:cNvPicPr preferRelativeResize="0"/>
          <p:nvPr/>
        </p:nvPicPr>
        <p:blipFill>
          <a:blip r:embed="rId194" cstate="screen">
            <a:alphaModFix/>
            <a:extLst>
              <a:ext uri="{28A0092B-C50C-407E-A947-70E740481C1C}">
                <a14:useLocalDpi xmlns:a14="http://schemas.microsoft.com/office/drawing/2010/main"/>
              </a:ext>
            </a:extLst>
          </a:blip>
          <a:stretch>
            <a:fillRect/>
          </a:stretch>
        </p:blipFill>
        <p:spPr>
          <a:xfrm>
            <a:off x="5399820" y="2737385"/>
            <a:ext cx="423125" cy="255922"/>
          </a:xfrm>
          <a:prstGeom prst="rect">
            <a:avLst/>
          </a:prstGeom>
          <a:noFill/>
          <a:ln>
            <a:noFill/>
          </a:ln>
        </p:spPr>
      </p:pic>
      <p:pic>
        <p:nvPicPr>
          <p:cNvPr id="732" name="Google Shape;732;p43"/>
          <p:cNvPicPr preferRelativeResize="0"/>
          <p:nvPr/>
        </p:nvPicPr>
        <p:blipFill rotWithShape="1">
          <a:blip r:embed="rId195" cstate="screen">
            <a:alphaModFix/>
            <a:extLst>
              <a:ext uri="{28A0092B-C50C-407E-A947-70E740481C1C}">
                <a14:useLocalDpi xmlns:a14="http://schemas.microsoft.com/office/drawing/2010/main"/>
              </a:ext>
            </a:extLst>
          </a:blip>
          <a:srcRect/>
          <a:stretch/>
        </p:blipFill>
        <p:spPr>
          <a:xfrm>
            <a:off x="547799" y="2765760"/>
            <a:ext cx="471299" cy="199173"/>
          </a:xfrm>
          <a:prstGeom prst="rect">
            <a:avLst/>
          </a:prstGeom>
          <a:noFill/>
          <a:ln>
            <a:noFill/>
          </a:ln>
        </p:spPr>
      </p:pic>
      <p:pic>
        <p:nvPicPr>
          <p:cNvPr id="733" name="Google Shape;733;p43"/>
          <p:cNvPicPr preferRelativeResize="0"/>
          <p:nvPr/>
        </p:nvPicPr>
        <p:blipFill>
          <a:blip r:embed="rId196" cstate="screen">
            <a:alphaModFix/>
            <a:extLst>
              <a:ext uri="{28A0092B-C50C-407E-A947-70E740481C1C}">
                <a14:useLocalDpi xmlns:a14="http://schemas.microsoft.com/office/drawing/2010/main"/>
              </a:ext>
            </a:extLst>
          </a:blip>
          <a:stretch>
            <a:fillRect/>
          </a:stretch>
        </p:blipFill>
        <p:spPr>
          <a:xfrm>
            <a:off x="367207" y="4527125"/>
            <a:ext cx="281700" cy="254542"/>
          </a:xfrm>
          <a:prstGeom prst="rect">
            <a:avLst/>
          </a:prstGeom>
          <a:noFill/>
          <a:ln>
            <a:noFill/>
          </a:ln>
        </p:spPr>
      </p:pic>
      <p:pic>
        <p:nvPicPr>
          <p:cNvPr id="734" name="Google Shape;734;p43"/>
          <p:cNvPicPr preferRelativeResize="0"/>
          <p:nvPr/>
        </p:nvPicPr>
        <p:blipFill>
          <a:blip r:embed="rId197" cstate="screen">
            <a:alphaModFix/>
            <a:extLst>
              <a:ext uri="{28A0092B-C50C-407E-A947-70E740481C1C}">
                <a14:useLocalDpi xmlns:a14="http://schemas.microsoft.com/office/drawing/2010/main"/>
              </a:ext>
            </a:extLst>
          </a:blip>
          <a:stretch>
            <a:fillRect/>
          </a:stretch>
        </p:blipFill>
        <p:spPr>
          <a:xfrm>
            <a:off x="5259239" y="3843467"/>
            <a:ext cx="501900" cy="161325"/>
          </a:xfrm>
          <a:prstGeom prst="rect">
            <a:avLst/>
          </a:prstGeom>
          <a:noFill/>
          <a:ln>
            <a:noFill/>
          </a:ln>
        </p:spPr>
      </p:pic>
      <p:pic>
        <p:nvPicPr>
          <p:cNvPr id="735" name="Google Shape;735;p43"/>
          <p:cNvPicPr preferRelativeResize="0"/>
          <p:nvPr/>
        </p:nvPicPr>
        <p:blipFill>
          <a:blip r:embed="rId198" cstate="screen">
            <a:alphaModFix/>
            <a:extLst>
              <a:ext uri="{28A0092B-C50C-407E-A947-70E740481C1C}">
                <a14:useLocalDpi xmlns:a14="http://schemas.microsoft.com/office/drawing/2010/main"/>
              </a:ext>
            </a:extLst>
          </a:blip>
          <a:stretch>
            <a:fillRect/>
          </a:stretch>
        </p:blipFill>
        <p:spPr>
          <a:xfrm>
            <a:off x="-10950" y="3185683"/>
            <a:ext cx="536375" cy="134094"/>
          </a:xfrm>
          <a:prstGeom prst="rect">
            <a:avLst/>
          </a:prstGeom>
          <a:noFill/>
          <a:ln>
            <a:noFill/>
          </a:ln>
        </p:spPr>
      </p:pic>
      <p:pic>
        <p:nvPicPr>
          <p:cNvPr id="736" name="Google Shape;736;p43"/>
          <p:cNvPicPr preferRelativeResize="0"/>
          <p:nvPr/>
        </p:nvPicPr>
        <p:blipFill>
          <a:blip r:embed="rId199" cstate="screen">
            <a:alphaModFix/>
            <a:extLst>
              <a:ext uri="{28A0092B-C50C-407E-A947-70E740481C1C}">
                <a14:useLocalDpi xmlns:a14="http://schemas.microsoft.com/office/drawing/2010/main"/>
              </a:ext>
            </a:extLst>
          </a:blip>
          <a:stretch>
            <a:fillRect/>
          </a:stretch>
        </p:blipFill>
        <p:spPr>
          <a:xfrm>
            <a:off x="41750" y="3832656"/>
            <a:ext cx="485700" cy="182947"/>
          </a:xfrm>
          <a:prstGeom prst="rect">
            <a:avLst/>
          </a:prstGeom>
          <a:noFill/>
          <a:ln>
            <a:noFill/>
          </a:ln>
        </p:spPr>
      </p:pic>
      <p:pic>
        <p:nvPicPr>
          <p:cNvPr id="737" name="Google Shape;737;p43"/>
          <p:cNvPicPr preferRelativeResize="0"/>
          <p:nvPr/>
        </p:nvPicPr>
        <p:blipFill>
          <a:blip r:embed="rId200" cstate="screen">
            <a:alphaModFix/>
            <a:extLst>
              <a:ext uri="{28A0092B-C50C-407E-A947-70E740481C1C}">
                <a14:useLocalDpi xmlns:a14="http://schemas.microsoft.com/office/drawing/2010/main"/>
              </a:ext>
            </a:extLst>
          </a:blip>
          <a:stretch>
            <a:fillRect/>
          </a:stretch>
        </p:blipFill>
        <p:spPr>
          <a:xfrm>
            <a:off x="5617252" y="2096599"/>
            <a:ext cx="501900" cy="110418"/>
          </a:xfrm>
          <a:prstGeom prst="rect">
            <a:avLst/>
          </a:prstGeom>
          <a:noFill/>
          <a:ln>
            <a:noFill/>
          </a:ln>
        </p:spPr>
      </p:pic>
      <p:pic>
        <p:nvPicPr>
          <p:cNvPr id="738" name="Google Shape;738;p43"/>
          <p:cNvPicPr preferRelativeResize="0"/>
          <p:nvPr/>
        </p:nvPicPr>
        <p:blipFill>
          <a:blip r:embed="rId201" cstate="screen">
            <a:alphaModFix/>
            <a:extLst>
              <a:ext uri="{28A0092B-C50C-407E-A947-70E740481C1C}">
                <a14:useLocalDpi xmlns:a14="http://schemas.microsoft.com/office/drawing/2010/main"/>
              </a:ext>
            </a:extLst>
          </a:blip>
          <a:stretch>
            <a:fillRect/>
          </a:stretch>
        </p:blipFill>
        <p:spPr>
          <a:xfrm>
            <a:off x="6578372" y="930096"/>
            <a:ext cx="585300" cy="154129"/>
          </a:xfrm>
          <a:prstGeom prst="rect">
            <a:avLst/>
          </a:prstGeom>
          <a:noFill/>
          <a:ln>
            <a:noFill/>
          </a:ln>
        </p:spPr>
      </p:pic>
      <p:pic>
        <p:nvPicPr>
          <p:cNvPr id="739" name="Google Shape;739;p43"/>
          <p:cNvPicPr preferRelativeResize="0"/>
          <p:nvPr/>
        </p:nvPicPr>
        <p:blipFill>
          <a:blip r:embed="rId202" cstate="screen">
            <a:alphaModFix/>
            <a:extLst>
              <a:ext uri="{28A0092B-C50C-407E-A947-70E740481C1C}">
                <a14:useLocalDpi xmlns:a14="http://schemas.microsoft.com/office/drawing/2010/main"/>
              </a:ext>
            </a:extLst>
          </a:blip>
          <a:stretch>
            <a:fillRect/>
          </a:stretch>
        </p:blipFill>
        <p:spPr>
          <a:xfrm>
            <a:off x="1431159" y="1224082"/>
            <a:ext cx="277800" cy="279031"/>
          </a:xfrm>
          <a:prstGeom prst="rect">
            <a:avLst/>
          </a:prstGeom>
          <a:noFill/>
          <a:ln>
            <a:noFill/>
          </a:ln>
        </p:spPr>
      </p:pic>
      <p:pic>
        <p:nvPicPr>
          <p:cNvPr id="740" name="Google Shape;740;p43"/>
          <p:cNvPicPr preferRelativeResize="0"/>
          <p:nvPr/>
        </p:nvPicPr>
        <p:blipFill>
          <a:blip r:embed="rId203" cstate="screen">
            <a:alphaModFix/>
            <a:extLst>
              <a:ext uri="{28A0092B-C50C-407E-A947-70E740481C1C}">
                <a14:useLocalDpi xmlns:a14="http://schemas.microsoft.com/office/drawing/2010/main"/>
              </a:ext>
            </a:extLst>
          </a:blip>
          <a:stretch>
            <a:fillRect/>
          </a:stretch>
        </p:blipFill>
        <p:spPr>
          <a:xfrm>
            <a:off x="6972414" y="4148623"/>
            <a:ext cx="471299" cy="248012"/>
          </a:xfrm>
          <a:prstGeom prst="rect">
            <a:avLst/>
          </a:prstGeom>
          <a:noFill/>
          <a:ln>
            <a:noFill/>
          </a:ln>
        </p:spPr>
      </p:pic>
      <p:pic>
        <p:nvPicPr>
          <p:cNvPr id="741" name="Google Shape;741;p43"/>
          <p:cNvPicPr preferRelativeResize="0"/>
          <p:nvPr/>
        </p:nvPicPr>
        <p:blipFill>
          <a:blip r:embed="rId204" cstate="screen">
            <a:alphaModFix/>
            <a:extLst>
              <a:ext uri="{28A0092B-C50C-407E-A947-70E740481C1C}">
                <a14:useLocalDpi xmlns:a14="http://schemas.microsoft.com/office/drawing/2010/main"/>
              </a:ext>
            </a:extLst>
          </a:blip>
          <a:stretch>
            <a:fillRect/>
          </a:stretch>
        </p:blipFill>
        <p:spPr>
          <a:xfrm>
            <a:off x="7750397" y="970674"/>
            <a:ext cx="446775" cy="72973"/>
          </a:xfrm>
          <a:prstGeom prst="rect">
            <a:avLst/>
          </a:prstGeom>
          <a:noFill/>
          <a:ln>
            <a:noFill/>
          </a:ln>
        </p:spPr>
      </p:pic>
      <p:pic>
        <p:nvPicPr>
          <p:cNvPr id="742" name="Google Shape;742;p43"/>
          <p:cNvPicPr preferRelativeResize="0"/>
          <p:nvPr/>
        </p:nvPicPr>
        <p:blipFill>
          <a:blip r:embed="rId205" cstate="screen">
            <a:alphaModFix/>
            <a:extLst>
              <a:ext uri="{28A0092B-C50C-407E-A947-70E740481C1C}">
                <a14:useLocalDpi xmlns:a14="http://schemas.microsoft.com/office/drawing/2010/main"/>
              </a:ext>
            </a:extLst>
          </a:blip>
          <a:stretch>
            <a:fillRect/>
          </a:stretch>
        </p:blipFill>
        <p:spPr>
          <a:xfrm>
            <a:off x="4913071" y="2791641"/>
            <a:ext cx="446700" cy="147411"/>
          </a:xfrm>
          <a:prstGeom prst="rect">
            <a:avLst/>
          </a:prstGeom>
          <a:noFill/>
          <a:ln>
            <a:noFill/>
          </a:ln>
        </p:spPr>
      </p:pic>
      <p:pic>
        <p:nvPicPr>
          <p:cNvPr id="743" name="Google Shape;743;p43"/>
          <p:cNvPicPr preferRelativeResize="0"/>
          <p:nvPr/>
        </p:nvPicPr>
        <p:blipFill>
          <a:blip r:embed="rId206" cstate="screen">
            <a:alphaModFix/>
            <a:extLst>
              <a:ext uri="{28A0092B-C50C-407E-A947-70E740481C1C}">
                <a14:useLocalDpi xmlns:a14="http://schemas.microsoft.com/office/drawing/2010/main"/>
              </a:ext>
            </a:extLst>
          </a:blip>
          <a:stretch>
            <a:fillRect/>
          </a:stretch>
        </p:blipFill>
        <p:spPr>
          <a:xfrm>
            <a:off x="4401842" y="4550700"/>
            <a:ext cx="536375" cy="207393"/>
          </a:xfrm>
          <a:prstGeom prst="rect">
            <a:avLst/>
          </a:prstGeom>
          <a:noFill/>
          <a:ln>
            <a:noFill/>
          </a:ln>
        </p:spPr>
      </p:pic>
      <p:pic>
        <p:nvPicPr>
          <p:cNvPr id="744" name="Google Shape;744;p43"/>
          <p:cNvPicPr preferRelativeResize="0"/>
          <p:nvPr/>
        </p:nvPicPr>
        <p:blipFill>
          <a:blip r:embed="rId207" cstate="screen">
            <a:alphaModFix/>
            <a:extLst>
              <a:ext uri="{28A0092B-C50C-407E-A947-70E740481C1C}">
                <a14:useLocalDpi xmlns:a14="http://schemas.microsoft.com/office/drawing/2010/main"/>
              </a:ext>
            </a:extLst>
          </a:blip>
          <a:stretch>
            <a:fillRect/>
          </a:stretch>
        </p:blipFill>
        <p:spPr>
          <a:xfrm>
            <a:off x="5285767" y="2460992"/>
            <a:ext cx="316050" cy="77959"/>
          </a:xfrm>
          <a:prstGeom prst="rect">
            <a:avLst/>
          </a:prstGeom>
          <a:noFill/>
          <a:ln>
            <a:noFill/>
          </a:ln>
        </p:spPr>
      </p:pic>
    </p:spTree>
    <p:extLst>
      <p:ext uri="{BB962C8B-B14F-4D97-AF65-F5344CB8AC3E}">
        <p14:creationId xmlns:p14="http://schemas.microsoft.com/office/powerpoint/2010/main" val="126784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a:t>
            </a:r>
            <a:r>
              <a:rPr lang="zh-CN" altLang="en-US" dirty="0"/>
              <a:t> 培训服务商</a:t>
            </a:r>
            <a:r>
              <a:rPr lang="en-US" altLang="zh-CN" dirty="0"/>
              <a:t>(KTPs)</a:t>
            </a:r>
            <a:endParaRPr dirty="0"/>
          </a:p>
        </p:txBody>
      </p:sp>
      <p:pic>
        <p:nvPicPr>
          <p:cNvPr id="757" name="Google Shape;757;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758" name="Google Shape;758;p4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023227" y="2215165"/>
            <a:ext cx="551673" cy="565546"/>
          </a:xfrm>
          <a:prstGeom prst="rect">
            <a:avLst/>
          </a:prstGeom>
          <a:noFill/>
          <a:ln>
            <a:noFill/>
          </a:ln>
        </p:spPr>
      </p:pic>
      <p:pic>
        <p:nvPicPr>
          <p:cNvPr id="759" name="Google Shape;759;p4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004724" y="3691390"/>
            <a:ext cx="744625" cy="456091"/>
          </a:xfrm>
          <a:prstGeom prst="rect">
            <a:avLst/>
          </a:prstGeom>
          <a:noFill/>
          <a:ln>
            <a:noFill/>
          </a:ln>
        </p:spPr>
      </p:pic>
      <p:pic>
        <p:nvPicPr>
          <p:cNvPr id="760" name="Google Shape;760;p4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761" name="Google Shape;761;p4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129019" y="2334882"/>
            <a:ext cx="1119310" cy="326111"/>
          </a:xfrm>
          <a:prstGeom prst="rect">
            <a:avLst/>
          </a:prstGeom>
          <a:noFill/>
          <a:ln>
            <a:noFill/>
          </a:ln>
        </p:spPr>
      </p:pic>
      <p:pic>
        <p:nvPicPr>
          <p:cNvPr id="762" name="Google Shape;762;p4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987502" y="1051031"/>
            <a:ext cx="883999" cy="284908"/>
          </a:xfrm>
          <a:prstGeom prst="rect">
            <a:avLst/>
          </a:prstGeom>
          <a:noFill/>
          <a:ln>
            <a:noFill/>
          </a:ln>
        </p:spPr>
      </p:pic>
      <p:pic>
        <p:nvPicPr>
          <p:cNvPr id="763" name="Google Shape;763;p4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510717" y="1577033"/>
            <a:ext cx="665700" cy="442050"/>
          </a:xfrm>
          <a:prstGeom prst="rect">
            <a:avLst/>
          </a:prstGeom>
          <a:noFill/>
          <a:ln>
            <a:noFill/>
          </a:ln>
        </p:spPr>
      </p:pic>
      <p:pic>
        <p:nvPicPr>
          <p:cNvPr id="764" name="Google Shape;764;p4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8750" y="2249073"/>
            <a:ext cx="946843" cy="497729"/>
          </a:xfrm>
          <a:prstGeom prst="rect">
            <a:avLst/>
          </a:prstGeom>
          <a:noFill/>
          <a:ln>
            <a:noFill/>
          </a:ln>
        </p:spPr>
      </p:pic>
      <p:pic>
        <p:nvPicPr>
          <p:cNvPr id="765" name="Google Shape;765;p45"/>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153143" y="1530683"/>
            <a:ext cx="665699" cy="534749"/>
          </a:xfrm>
          <a:prstGeom prst="rect">
            <a:avLst/>
          </a:prstGeom>
          <a:noFill/>
          <a:ln>
            <a:noFill/>
          </a:ln>
        </p:spPr>
      </p:pic>
      <p:pic>
        <p:nvPicPr>
          <p:cNvPr id="766" name="Google Shape;766;p45"/>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6431160" y="2322414"/>
            <a:ext cx="962177" cy="351048"/>
          </a:xfrm>
          <a:prstGeom prst="rect">
            <a:avLst/>
          </a:prstGeom>
          <a:noFill/>
          <a:ln>
            <a:noFill/>
          </a:ln>
        </p:spPr>
      </p:pic>
      <p:pic>
        <p:nvPicPr>
          <p:cNvPr id="767" name="Google Shape;767;p45"/>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768" name="Google Shape;768;p45"/>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5456626" y="2290883"/>
            <a:ext cx="841109" cy="414110"/>
          </a:xfrm>
          <a:prstGeom prst="rect">
            <a:avLst/>
          </a:prstGeom>
          <a:noFill/>
          <a:ln>
            <a:noFill/>
          </a:ln>
        </p:spPr>
      </p:pic>
      <p:pic>
        <p:nvPicPr>
          <p:cNvPr id="769" name="Google Shape;769;p45"/>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770" name="Google Shape;770;p45"/>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292468" y="1570016"/>
            <a:ext cx="744625" cy="456083"/>
          </a:xfrm>
          <a:prstGeom prst="rect">
            <a:avLst/>
          </a:prstGeom>
          <a:noFill/>
          <a:ln>
            <a:noFill/>
          </a:ln>
        </p:spPr>
      </p:pic>
      <p:pic>
        <p:nvPicPr>
          <p:cNvPr id="771" name="Google Shape;771;p45"/>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772" name="Google Shape;772;p45"/>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5567785" y="3758140"/>
            <a:ext cx="1033025" cy="322592"/>
          </a:xfrm>
          <a:prstGeom prst="rect">
            <a:avLst/>
          </a:prstGeom>
          <a:noFill/>
          <a:ln>
            <a:noFill/>
          </a:ln>
        </p:spPr>
      </p:pic>
      <p:pic>
        <p:nvPicPr>
          <p:cNvPr id="773" name="Google Shape;773;p45"/>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774" name="Google Shape;774;p45"/>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775" name="Google Shape;775;p45"/>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776" name="Google Shape;776;p45"/>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052068" y="1677915"/>
            <a:ext cx="1001125" cy="240284"/>
          </a:xfrm>
          <a:prstGeom prst="rect">
            <a:avLst/>
          </a:prstGeom>
          <a:noFill/>
          <a:ln>
            <a:noFill/>
          </a:ln>
        </p:spPr>
      </p:pic>
      <p:pic>
        <p:nvPicPr>
          <p:cNvPr id="777" name="Google Shape;777;p45"/>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778" name="Google Shape;778;p45"/>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933288" y="1098018"/>
            <a:ext cx="909150" cy="190934"/>
          </a:xfrm>
          <a:prstGeom prst="rect">
            <a:avLst/>
          </a:prstGeom>
          <a:noFill/>
          <a:ln>
            <a:noFill/>
          </a:ln>
        </p:spPr>
      </p:pic>
      <p:pic>
        <p:nvPicPr>
          <p:cNvPr id="779" name="Google Shape;779;p45"/>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8125176" y="3186075"/>
            <a:ext cx="1013599" cy="144592"/>
          </a:xfrm>
          <a:prstGeom prst="rect">
            <a:avLst/>
          </a:prstGeom>
          <a:noFill/>
          <a:ln>
            <a:noFill/>
          </a:ln>
        </p:spPr>
      </p:pic>
      <p:pic>
        <p:nvPicPr>
          <p:cNvPr id="780" name="Google Shape;780;p45"/>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3249435" y="2190502"/>
            <a:ext cx="640368" cy="614871"/>
          </a:xfrm>
          <a:prstGeom prst="rect">
            <a:avLst/>
          </a:prstGeom>
          <a:noFill/>
          <a:ln>
            <a:noFill/>
          </a:ln>
        </p:spPr>
      </p:pic>
      <p:pic>
        <p:nvPicPr>
          <p:cNvPr id="781" name="Google Shape;781;p45"/>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4708326" y="2182062"/>
            <a:ext cx="614875" cy="631751"/>
          </a:xfrm>
          <a:prstGeom prst="rect">
            <a:avLst/>
          </a:prstGeom>
          <a:noFill/>
          <a:ln>
            <a:noFill/>
          </a:ln>
        </p:spPr>
      </p:pic>
      <p:pic>
        <p:nvPicPr>
          <p:cNvPr id="782" name="Google Shape;782;p45"/>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783" name="Google Shape;783;p45"/>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1125140" y="1594808"/>
            <a:ext cx="807625" cy="406499"/>
          </a:xfrm>
          <a:prstGeom prst="rect">
            <a:avLst/>
          </a:prstGeom>
          <a:noFill/>
          <a:ln>
            <a:noFill/>
          </a:ln>
        </p:spPr>
      </p:pic>
      <p:pic>
        <p:nvPicPr>
          <p:cNvPr id="784" name="Google Shape;784;p45"/>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2381754" y="2215172"/>
            <a:ext cx="734256" cy="565532"/>
          </a:xfrm>
          <a:prstGeom prst="rect">
            <a:avLst/>
          </a:prstGeom>
          <a:noFill/>
          <a:ln>
            <a:noFill/>
          </a:ln>
        </p:spPr>
      </p:pic>
      <p:pic>
        <p:nvPicPr>
          <p:cNvPr id="785" name="Google Shape;785;p45"/>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6934893" y="1687933"/>
            <a:ext cx="1001125" cy="220248"/>
          </a:xfrm>
          <a:prstGeom prst="rect">
            <a:avLst/>
          </a:prstGeom>
          <a:noFill/>
          <a:ln>
            <a:noFill/>
          </a:ln>
        </p:spPr>
      </p:pic>
      <p:pic>
        <p:nvPicPr>
          <p:cNvPr id="786" name="Google Shape;786;p45"/>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787" name="Google Shape;787;p45"/>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788" name="Google Shape;788;p45"/>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789" name="Google Shape;789;p45"/>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236377" y="1087061"/>
            <a:ext cx="1120350" cy="212848"/>
          </a:xfrm>
          <a:prstGeom prst="rect">
            <a:avLst/>
          </a:prstGeom>
          <a:noFill/>
          <a:ln>
            <a:noFill/>
          </a:ln>
        </p:spPr>
      </p:pic>
      <p:pic>
        <p:nvPicPr>
          <p:cNvPr id="790" name="Google Shape;790;p45"/>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791" name="Google Shape;791;p45"/>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7542168" y="913701"/>
            <a:ext cx="529725" cy="559569"/>
          </a:xfrm>
          <a:prstGeom prst="rect">
            <a:avLst/>
          </a:prstGeom>
          <a:noFill/>
          <a:ln>
            <a:noFill/>
          </a:ln>
        </p:spPr>
      </p:pic>
      <p:pic>
        <p:nvPicPr>
          <p:cNvPr id="792" name="Google Shape;792;p45"/>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793" name="Google Shape;793;p45"/>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3711172" y="2937661"/>
            <a:ext cx="909215" cy="641420"/>
          </a:xfrm>
          <a:prstGeom prst="rect">
            <a:avLst/>
          </a:prstGeom>
          <a:noFill/>
          <a:ln>
            <a:noFill/>
          </a:ln>
        </p:spPr>
      </p:pic>
      <p:pic>
        <p:nvPicPr>
          <p:cNvPr id="794" name="Google Shape;794;p45"/>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3728967" y="1520681"/>
            <a:ext cx="665700" cy="554754"/>
          </a:xfrm>
          <a:prstGeom prst="rect">
            <a:avLst/>
          </a:prstGeom>
          <a:noFill/>
          <a:ln>
            <a:noFill/>
          </a:ln>
        </p:spPr>
      </p:pic>
      <p:pic>
        <p:nvPicPr>
          <p:cNvPr id="795" name="Google Shape;795;p45"/>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3016564" y="1078837"/>
            <a:ext cx="1074750" cy="229297"/>
          </a:xfrm>
          <a:prstGeom prst="rect">
            <a:avLst/>
          </a:prstGeom>
          <a:noFill/>
          <a:ln>
            <a:noFill/>
          </a:ln>
        </p:spPr>
      </p:pic>
      <p:pic>
        <p:nvPicPr>
          <p:cNvPr id="796" name="Google Shape;796;p45"/>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797" name="Google Shape;797;p45"/>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5501791" y="1057113"/>
            <a:ext cx="909150" cy="272745"/>
          </a:xfrm>
          <a:prstGeom prst="rect">
            <a:avLst/>
          </a:prstGeom>
          <a:noFill/>
          <a:ln>
            <a:noFill/>
          </a:ln>
        </p:spPr>
      </p:pic>
      <p:pic>
        <p:nvPicPr>
          <p:cNvPr id="798" name="Google Shape;798;p45"/>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799" name="Google Shape;799;p45"/>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48738" y="3831627"/>
            <a:ext cx="1033025" cy="175617"/>
          </a:xfrm>
          <a:prstGeom prst="rect">
            <a:avLst/>
          </a:prstGeom>
          <a:noFill/>
          <a:ln>
            <a:noFill/>
          </a:ln>
        </p:spPr>
      </p:pic>
      <p:pic>
        <p:nvPicPr>
          <p:cNvPr id="800" name="Google Shape;800;p45"/>
          <p:cNvPicPr preferRelativeResize="0"/>
          <p:nvPr/>
        </p:nvPicPr>
        <p:blipFill rotWithShape="1">
          <a:blip r:embed="rId46" cstate="screen">
            <a:alphaModFix/>
            <a:extLst>
              <a:ext uri="{28A0092B-C50C-407E-A947-70E740481C1C}">
                <a14:useLocalDpi xmlns:a14="http://schemas.microsoft.com/office/drawing/2010/main"/>
              </a:ext>
            </a:extLst>
          </a:blip>
          <a:srcRect l="17798" t="15264" r="18568" b="16833"/>
          <a:stretch/>
        </p:blipFill>
        <p:spPr>
          <a:xfrm>
            <a:off x="2090037" y="3683614"/>
            <a:ext cx="883975" cy="471643"/>
          </a:xfrm>
          <a:prstGeom prst="rect">
            <a:avLst/>
          </a:prstGeom>
          <a:noFill/>
          <a:ln>
            <a:noFill/>
          </a:ln>
        </p:spPr>
      </p:pic>
      <p:pic>
        <p:nvPicPr>
          <p:cNvPr id="801" name="Google Shape;801;p45"/>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7526763" y="2245785"/>
            <a:ext cx="693299" cy="504306"/>
          </a:xfrm>
          <a:prstGeom prst="rect">
            <a:avLst/>
          </a:prstGeom>
          <a:noFill/>
          <a:ln>
            <a:noFill/>
          </a:ln>
        </p:spPr>
      </p:pic>
      <p:pic>
        <p:nvPicPr>
          <p:cNvPr id="802" name="Google Shape;802;p45"/>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803" name="Google Shape;803;p45"/>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7277134" y="3760599"/>
            <a:ext cx="807624" cy="317674"/>
          </a:xfrm>
          <a:prstGeom prst="rect">
            <a:avLst/>
          </a:prstGeom>
          <a:noFill/>
          <a:ln>
            <a:noFill/>
          </a:ln>
        </p:spPr>
      </p:pic>
      <p:pic>
        <p:nvPicPr>
          <p:cNvPr id="804" name="Google Shape;804;p45"/>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6631522" y="3611986"/>
            <a:ext cx="614900" cy="614900"/>
          </a:xfrm>
          <a:prstGeom prst="rect">
            <a:avLst/>
          </a:prstGeom>
          <a:noFill/>
          <a:ln>
            <a:noFill/>
          </a:ln>
        </p:spPr>
      </p:pic>
      <p:pic>
        <p:nvPicPr>
          <p:cNvPr id="805" name="Google Shape;805;p45"/>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806" name="Google Shape;806;p45"/>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807" name="Google Shape;807;p45"/>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3780061" y="3743824"/>
            <a:ext cx="1033025" cy="351222"/>
          </a:xfrm>
          <a:prstGeom prst="rect">
            <a:avLst/>
          </a:prstGeom>
          <a:noFill/>
          <a:ln>
            <a:noFill/>
          </a:ln>
        </p:spPr>
      </p:pic>
      <p:pic>
        <p:nvPicPr>
          <p:cNvPr id="808" name="Google Shape;808;p45"/>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809" name="Google Shape;809;p45"/>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pic>
        <p:nvPicPr>
          <p:cNvPr id="810" name="Google Shape;810;p45"/>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556004" y="990219"/>
            <a:ext cx="841100" cy="406532"/>
          </a:xfrm>
          <a:prstGeom prst="rect">
            <a:avLst/>
          </a:prstGeom>
          <a:noFill/>
          <a:ln>
            <a:noFill/>
          </a:ln>
        </p:spPr>
      </p:pic>
      <p:pic>
        <p:nvPicPr>
          <p:cNvPr id="811" name="Google Shape;811;p45"/>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1112475" y="3801079"/>
            <a:ext cx="946850" cy="236713"/>
          </a:xfrm>
          <a:prstGeom prst="rect">
            <a:avLst/>
          </a:prstGeom>
          <a:noFill/>
          <a:ln>
            <a:noFill/>
          </a:ln>
        </p:spPr>
      </p:pic>
      <p:pic>
        <p:nvPicPr>
          <p:cNvPr id="812" name="Google Shape;812;p45"/>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2878666" y="1658550"/>
            <a:ext cx="734250" cy="279015"/>
          </a:xfrm>
          <a:prstGeom prst="rect">
            <a:avLst/>
          </a:prstGeom>
          <a:noFill/>
          <a:ln>
            <a:noFill/>
          </a:ln>
        </p:spPr>
      </p:pic>
      <p:pic>
        <p:nvPicPr>
          <p:cNvPr id="813" name="Google Shape;813;p45"/>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2048815" y="1618410"/>
            <a:ext cx="713800" cy="359295"/>
          </a:xfrm>
          <a:prstGeom prst="rect">
            <a:avLst/>
          </a:prstGeom>
          <a:noFill/>
          <a:ln>
            <a:noFill/>
          </a:ln>
        </p:spPr>
      </p:pic>
      <p:pic>
        <p:nvPicPr>
          <p:cNvPr id="814" name="Google Shape;814;p45"/>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4843798" y="3707099"/>
            <a:ext cx="693275" cy="424673"/>
          </a:xfrm>
          <a:prstGeom prst="rect">
            <a:avLst/>
          </a:prstGeom>
          <a:noFill/>
          <a:ln>
            <a:noFill/>
          </a:ln>
        </p:spPr>
      </p:pic>
    </p:spTree>
    <p:extLst>
      <p:ext uri="{BB962C8B-B14F-4D97-AF65-F5344CB8AC3E}">
        <p14:creationId xmlns:p14="http://schemas.microsoft.com/office/powerpoint/2010/main" val="166216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828" name="Google Shape;828;p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76310" y="1535774"/>
            <a:ext cx="336800" cy="214861"/>
          </a:xfrm>
          <a:prstGeom prst="rect">
            <a:avLst/>
          </a:prstGeom>
          <a:noFill/>
          <a:ln>
            <a:noFill/>
          </a:ln>
        </p:spPr>
      </p:pic>
      <p:pic>
        <p:nvPicPr>
          <p:cNvPr id="829" name="Google Shape;829;p4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0829" y="3727523"/>
            <a:ext cx="473950" cy="302397"/>
          </a:xfrm>
          <a:prstGeom prst="rect">
            <a:avLst/>
          </a:prstGeom>
          <a:noFill/>
          <a:ln>
            <a:noFill/>
          </a:ln>
        </p:spPr>
      </p:pic>
      <p:pic>
        <p:nvPicPr>
          <p:cNvPr id="830" name="Google Shape;830;p4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729428" y="3740827"/>
            <a:ext cx="432325" cy="275790"/>
          </a:xfrm>
          <a:prstGeom prst="rect">
            <a:avLst/>
          </a:prstGeom>
          <a:noFill/>
          <a:ln>
            <a:noFill/>
          </a:ln>
        </p:spPr>
      </p:pic>
      <p:pic>
        <p:nvPicPr>
          <p:cNvPr id="831" name="Google Shape;831;p4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050583" y="4256875"/>
            <a:ext cx="513750" cy="328222"/>
          </a:xfrm>
          <a:prstGeom prst="rect">
            <a:avLst/>
          </a:prstGeom>
          <a:noFill/>
          <a:ln>
            <a:noFill/>
          </a:ln>
        </p:spPr>
      </p:pic>
      <p:pic>
        <p:nvPicPr>
          <p:cNvPr id="832" name="Google Shape;832;p4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962138" y="4318731"/>
            <a:ext cx="590650" cy="204485"/>
          </a:xfrm>
          <a:prstGeom prst="rect">
            <a:avLst/>
          </a:prstGeom>
          <a:noFill/>
          <a:ln>
            <a:noFill/>
          </a:ln>
        </p:spPr>
      </p:pic>
      <p:pic>
        <p:nvPicPr>
          <p:cNvPr id="833" name="Google Shape;833;p4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309095" y="4215985"/>
            <a:ext cx="316025" cy="410002"/>
          </a:xfrm>
          <a:prstGeom prst="rect">
            <a:avLst/>
          </a:prstGeom>
          <a:noFill/>
          <a:ln>
            <a:noFill/>
          </a:ln>
        </p:spPr>
      </p:pic>
      <p:pic>
        <p:nvPicPr>
          <p:cNvPr id="834" name="Google Shape;834;p4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635560" y="3719093"/>
            <a:ext cx="473950" cy="319257"/>
          </a:xfrm>
          <a:prstGeom prst="rect">
            <a:avLst/>
          </a:prstGeom>
          <a:noFill/>
          <a:ln>
            <a:noFill/>
          </a:ln>
        </p:spPr>
      </p:pic>
      <p:pic>
        <p:nvPicPr>
          <p:cNvPr id="835" name="Google Shape;835;p4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836" name="Google Shape;836;p4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2633416" y="1055030"/>
            <a:ext cx="661100" cy="185005"/>
          </a:xfrm>
          <a:prstGeom prst="rect">
            <a:avLst/>
          </a:prstGeom>
          <a:noFill/>
          <a:ln>
            <a:noFill/>
          </a:ln>
        </p:spPr>
      </p:pic>
      <p:pic>
        <p:nvPicPr>
          <p:cNvPr id="837" name="Google Shape;837;p4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350615" y="1538956"/>
            <a:ext cx="548700" cy="208497"/>
          </a:xfrm>
          <a:prstGeom prst="rect">
            <a:avLst/>
          </a:prstGeom>
          <a:noFill/>
          <a:ln>
            <a:noFill/>
          </a:ln>
        </p:spPr>
      </p:pic>
      <p:pic>
        <p:nvPicPr>
          <p:cNvPr id="838" name="Google Shape;838;p47"/>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102680" y="943738"/>
            <a:ext cx="390000" cy="407590"/>
          </a:xfrm>
          <a:prstGeom prst="rect">
            <a:avLst/>
          </a:prstGeom>
          <a:noFill/>
          <a:ln>
            <a:noFill/>
          </a:ln>
        </p:spPr>
      </p:pic>
      <p:pic>
        <p:nvPicPr>
          <p:cNvPr id="839" name="Google Shape;839;p47"/>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999070" y="1567302"/>
            <a:ext cx="548626" cy="151806"/>
          </a:xfrm>
          <a:prstGeom prst="rect">
            <a:avLst/>
          </a:prstGeom>
          <a:noFill/>
          <a:ln>
            <a:noFill/>
          </a:ln>
        </p:spPr>
      </p:pic>
      <p:pic>
        <p:nvPicPr>
          <p:cNvPr id="840" name="Google Shape;840;p4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764881" y="2097896"/>
            <a:ext cx="473999" cy="298254"/>
          </a:xfrm>
          <a:prstGeom prst="rect">
            <a:avLst/>
          </a:prstGeom>
          <a:noFill/>
          <a:ln>
            <a:noFill/>
          </a:ln>
        </p:spPr>
      </p:pic>
      <p:pic>
        <p:nvPicPr>
          <p:cNvPr id="841" name="Google Shape;841;p4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253969" y="4255106"/>
            <a:ext cx="432325" cy="331760"/>
          </a:xfrm>
          <a:prstGeom prst="rect">
            <a:avLst/>
          </a:prstGeom>
          <a:noFill/>
          <a:ln>
            <a:noFill/>
          </a:ln>
        </p:spPr>
      </p:pic>
      <p:pic>
        <p:nvPicPr>
          <p:cNvPr id="842" name="Google Shape;842;p47"/>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678032" y="3172566"/>
            <a:ext cx="381850" cy="325525"/>
          </a:xfrm>
          <a:prstGeom prst="rect">
            <a:avLst/>
          </a:prstGeom>
          <a:noFill/>
          <a:ln>
            <a:noFill/>
          </a:ln>
        </p:spPr>
      </p:pic>
      <p:pic>
        <p:nvPicPr>
          <p:cNvPr id="843" name="Google Shape;843;p47"/>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234396" y="2053778"/>
            <a:ext cx="432350" cy="386491"/>
          </a:xfrm>
          <a:prstGeom prst="rect">
            <a:avLst/>
          </a:prstGeom>
          <a:noFill/>
          <a:ln>
            <a:noFill/>
          </a:ln>
        </p:spPr>
      </p:pic>
      <p:pic>
        <p:nvPicPr>
          <p:cNvPr id="844" name="Google Shape;844;p4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643999" y="2630051"/>
            <a:ext cx="432351" cy="348613"/>
          </a:xfrm>
          <a:prstGeom prst="rect">
            <a:avLst/>
          </a:prstGeom>
          <a:noFill/>
          <a:ln>
            <a:noFill/>
          </a:ln>
        </p:spPr>
      </p:pic>
      <p:pic>
        <p:nvPicPr>
          <p:cNvPr id="845" name="Google Shape;845;p47"/>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7620861" y="1103644"/>
            <a:ext cx="661100" cy="87778"/>
          </a:xfrm>
          <a:prstGeom prst="rect">
            <a:avLst/>
          </a:prstGeom>
          <a:noFill/>
          <a:ln>
            <a:noFill/>
          </a:ln>
        </p:spPr>
      </p:pic>
      <p:pic>
        <p:nvPicPr>
          <p:cNvPr id="846" name="Google Shape;846;p4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819244" y="3225029"/>
            <a:ext cx="432325" cy="220598"/>
          </a:xfrm>
          <a:prstGeom prst="rect">
            <a:avLst/>
          </a:prstGeom>
          <a:noFill/>
          <a:ln>
            <a:noFill/>
          </a:ln>
        </p:spPr>
      </p:pic>
      <p:pic>
        <p:nvPicPr>
          <p:cNvPr id="847" name="Google Shape;847;p4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848" name="Google Shape;848;p47"/>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425799" y="1023299"/>
            <a:ext cx="548700" cy="248468"/>
          </a:xfrm>
          <a:prstGeom prst="rect">
            <a:avLst/>
          </a:prstGeom>
          <a:noFill/>
          <a:ln>
            <a:noFill/>
          </a:ln>
        </p:spPr>
      </p:pic>
      <p:pic>
        <p:nvPicPr>
          <p:cNvPr id="849" name="Google Shape;849;p47"/>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842998" y="2152950"/>
            <a:ext cx="661100" cy="188147"/>
          </a:xfrm>
          <a:prstGeom prst="rect">
            <a:avLst/>
          </a:prstGeom>
          <a:noFill/>
          <a:ln>
            <a:noFill/>
          </a:ln>
        </p:spPr>
      </p:pic>
      <p:pic>
        <p:nvPicPr>
          <p:cNvPr id="850" name="Google Shape;850;p4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916265" y="2689621"/>
            <a:ext cx="513750" cy="229473"/>
          </a:xfrm>
          <a:prstGeom prst="rect">
            <a:avLst/>
          </a:prstGeom>
          <a:noFill/>
          <a:ln>
            <a:noFill/>
          </a:ln>
        </p:spPr>
      </p:pic>
      <p:pic>
        <p:nvPicPr>
          <p:cNvPr id="851" name="Google Shape;851;p4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185177" y="3299892"/>
            <a:ext cx="590650" cy="70872"/>
          </a:xfrm>
          <a:prstGeom prst="rect">
            <a:avLst/>
          </a:prstGeom>
          <a:noFill/>
          <a:ln>
            <a:noFill/>
          </a:ln>
        </p:spPr>
      </p:pic>
      <p:pic>
        <p:nvPicPr>
          <p:cNvPr id="852" name="Google Shape;852;p4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6379255" y="1497682"/>
            <a:ext cx="390000" cy="291045"/>
          </a:xfrm>
          <a:prstGeom prst="rect">
            <a:avLst/>
          </a:prstGeom>
          <a:noFill/>
          <a:ln>
            <a:noFill/>
          </a:ln>
        </p:spPr>
      </p:pic>
      <p:pic>
        <p:nvPicPr>
          <p:cNvPr id="853" name="Google Shape;853;p4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854" name="Google Shape;854;p4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014867" y="2598256"/>
            <a:ext cx="316025" cy="412203"/>
          </a:xfrm>
          <a:prstGeom prst="rect">
            <a:avLst/>
          </a:prstGeom>
          <a:noFill/>
          <a:ln>
            <a:noFill/>
          </a:ln>
        </p:spPr>
      </p:pic>
      <p:pic>
        <p:nvPicPr>
          <p:cNvPr id="855" name="Google Shape;855;p4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856" name="Google Shape;856;p4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801034" y="2107597"/>
            <a:ext cx="316025" cy="278851"/>
          </a:xfrm>
          <a:prstGeom prst="rect">
            <a:avLst/>
          </a:prstGeom>
          <a:noFill/>
          <a:ln>
            <a:noFill/>
          </a:ln>
        </p:spPr>
      </p:pic>
      <p:pic>
        <p:nvPicPr>
          <p:cNvPr id="857" name="Google Shape;857;p4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4951735" y="1027020"/>
            <a:ext cx="474000" cy="241025"/>
          </a:xfrm>
          <a:prstGeom prst="rect">
            <a:avLst/>
          </a:prstGeom>
          <a:noFill/>
          <a:ln>
            <a:noFill/>
          </a:ln>
        </p:spPr>
      </p:pic>
      <p:pic>
        <p:nvPicPr>
          <p:cNvPr id="858" name="Google Shape;858;p4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2561320" y="1506996"/>
            <a:ext cx="474000" cy="272418"/>
          </a:xfrm>
          <a:prstGeom prst="rect">
            <a:avLst/>
          </a:prstGeom>
          <a:noFill/>
          <a:ln>
            <a:noFill/>
          </a:ln>
        </p:spPr>
      </p:pic>
      <p:pic>
        <p:nvPicPr>
          <p:cNvPr id="859" name="Google Shape;859;p47"/>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6927529" y="2072416"/>
            <a:ext cx="381850" cy="349214"/>
          </a:xfrm>
          <a:prstGeom prst="rect">
            <a:avLst/>
          </a:prstGeom>
          <a:noFill/>
          <a:ln>
            <a:noFill/>
          </a:ln>
        </p:spPr>
      </p:pic>
      <p:pic>
        <p:nvPicPr>
          <p:cNvPr id="860" name="Google Shape;860;p4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6041932" y="2723405"/>
            <a:ext cx="758950" cy="161904"/>
          </a:xfrm>
          <a:prstGeom prst="rect">
            <a:avLst/>
          </a:prstGeom>
          <a:noFill/>
          <a:ln>
            <a:noFill/>
          </a:ln>
        </p:spPr>
      </p:pic>
      <p:pic>
        <p:nvPicPr>
          <p:cNvPr id="861" name="Google Shape;861;p47"/>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3391089" y="3759451"/>
            <a:ext cx="590675" cy="238542"/>
          </a:xfrm>
          <a:prstGeom prst="rect">
            <a:avLst/>
          </a:prstGeom>
          <a:noFill/>
          <a:ln>
            <a:noFill/>
          </a:ln>
        </p:spPr>
      </p:pic>
      <p:pic>
        <p:nvPicPr>
          <p:cNvPr id="862" name="Google Shape;862;p4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1379153" y="1081908"/>
            <a:ext cx="661100" cy="131249"/>
          </a:xfrm>
          <a:prstGeom prst="rect">
            <a:avLst/>
          </a:prstGeom>
          <a:noFill/>
          <a:ln>
            <a:noFill/>
          </a:ln>
        </p:spPr>
      </p:pic>
      <p:pic>
        <p:nvPicPr>
          <p:cNvPr id="863" name="Google Shape;863;p4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6869010" y="1487864"/>
            <a:ext cx="381850" cy="310682"/>
          </a:xfrm>
          <a:prstGeom prst="rect">
            <a:avLst/>
          </a:prstGeom>
          <a:noFill/>
          <a:ln>
            <a:noFill/>
          </a:ln>
        </p:spPr>
      </p:pic>
      <p:pic>
        <p:nvPicPr>
          <p:cNvPr id="864" name="Google Shape;864;p4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4064604" y="1079220"/>
            <a:ext cx="758950" cy="136625"/>
          </a:xfrm>
          <a:prstGeom prst="rect">
            <a:avLst/>
          </a:prstGeom>
          <a:noFill/>
          <a:ln>
            <a:noFill/>
          </a:ln>
        </p:spPr>
      </p:pic>
      <p:pic>
        <p:nvPicPr>
          <p:cNvPr id="865" name="Google Shape;865;p4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820344" y="2745287"/>
            <a:ext cx="590675" cy="118139"/>
          </a:xfrm>
          <a:prstGeom prst="rect">
            <a:avLst/>
          </a:prstGeom>
          <a:noFill/>
          <a:ln>
            <a:noFill/>
          </a:ln>
        </p:spPr>
      </p:pic>
      <p:pic>
        <p:nvPicPr>
          <p:cNvPr id="866" name="Google Shape;866;p4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4625709" y="3728347"/>
            <a:ext cx="336800" cy="300750"/>
          </a:xfrm>
          <a:prstGeom prst="rect">
            <a:avLst/>
          </a:prstGeom>
          <a:noFill/>
          <a:ln>
            <a:noFill/>
          </a:ln>
        </p:spPr>
      </p:pic>
      <p:pic>
        <p:nvPicPr>
          <p:cNvPr id="867" name="Google Shape;867;p4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248063" y="3789484"/>
            <a:ext cx="661100" cy="178475"/>
          </a:xfrm>
          <a:prstGeom prst="rect">
            <a:avLst/>
          </a:prstGeom>
          <a:noFill/>
          <a:ln>
            <a:noFill/>
          </a:ln>
        </p:spPr>
      </p:pic>
      <p:pic>
        <p:nvPicPr>
          <p:cNvPr id="868" name="Google Shape;868;p4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2531457" y="2168042"/>
            <a:ext cx="473950" cy="157962"/>
          </a:xfrm>
          <a:prstGeom prst="rect">
            <a:avLst/>
          </a:prstGeom>
          <a:noFill/>
          <a:ln>
            <a:noFill/>
          </a:ln>
        </p:spPr>
      </p:pic>
      <p:pic>
        <p:nvPicPr>
          <p:cNvPr id="869" name="Google Shape;869;p47"/>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2290335" y="2616251"/>
            <a:ext cx="316025" cy="376212"/>
          </a:xfrm>
          <a:prstGeom prst="rect">
            <a:avLst/>
          </a:prstGeom>
          <a:noFill/>
          <a:ln>
            <a:noFill/>
          </a:ln>
        </p:spPr>
      </p:pic>
      <p:pic>
        <p:nvPicPr>
          <p:cNvPr id="870" name="Google Shape;870;p4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871" name="Google Shape;871;p4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653196" y="4305820"/>
            <a:ext cx="590650" cy="230332"/>
          </a:xfrm>
          <a:prstGeom prst="rect">
            <a:avLst/>
          </a:prstGeom>
          <a:noFill/>
          <a:ln>
            <a:noFill/>
          </a:ln>
        </p:spPr>
      </p:pic>
      <p:pic>
        <p:nvPicPr>
          <p:cNvPr id="872" name="Google Shape;872;p4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7544876" y="2633697"/>
            <a:ext cx="336800" cy="341321"/>
          </a:xfrm>
          <a:prstGeom prst="rect">
            <a:avLst/>
          </a:prstGeom>
          <a:noFill/>
          <a:ln>
            <a:noFill/>
          </a:ln>
        </p:spPr>
      </p:pic>
      <p:pic>
        <p:nvPicPr>
          <p:cNvPr id="873" name="Google Shape;873;p4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2376864" y="3206372"/>
            <a:ext cx="590650" cy="257911"/>
          </a:xfrm>
          <a:prstGeom prst="rect">
            <a:avLst/>
          </a:prstGeom>
          <a:noFill/>
          <a:ln>
            <a:noFill/>
          </a:ln>
        </p:spPr>
      </p:pic>
      <p:pic>
        <p:nvPicPr>
          <p:cNvPr id="874" name="Google Shape;874;p4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638103" y="3148759"/>
            <a:ext cx="381850" cy="373137"/>
          </a:xfrm>
          <a:prstGeom prst="rect">
            <a:avLst/>
          </a:prstGeom>
          <a:noFill/>
          <a:ln>
            <a:noFill/>
          </a:ln>
        </p:spPr>
      </p:pic>
      <p:pic>
        <p:nvPicPr>
          <p:cNvPr id="875" name="Google Shape;875;p4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94245" y="1474805"/>
            <a:ext cx="336800" cy="336800"/>
          </a:xfrm>
          <a:prstGeom prst="rect">
            <a:avLst/>
          </a:prstGeom>
          <a:noFill/>
          <a:ln>
            <a:noFill/>
          </a:ln>
        </p:spPr>
      </p:pic>
      <p:pic>
        <p:nvPicPr>
          <p:cNvPr id="876" name="Google Shape;876;p4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78465" y="1493187"/>
            <a:ext cx="316025" cy="300036"/>
          </a:xfrm>
          <a:prstGeom prst="rect">
            <a:avLst/>
          </a:prstGeom>
          <a:noFill/>
          <a:ln>
            <a:noFill/>
          </a:ln>
        </p:spPr>
      </p:pic>
      <p:pic>
        <p:nvPicPr>
          <p:cNvPr id="877" name="Google Shape;877;p4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3092809" y="3255940"/>
            <a:ext cx="513725" cy="158775"/>
          </a:xfrm>
          <a:prstGeom prst="rect">
            <a:avLst/>
          </a:prstGeom>
          <a:noFill/>
          <a:ln>
            <a:noFill/>
          </a:ln>
        </p:spPr>
      </p:pic>
      <p:pic>
        <p:nvPicPr>
          <p:cNvPr id="878" name="Google Shape;878;p47"/>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5499663" y="2174500"/>
            <a:ext cx="473950" cy="145046"/>
          </a:xfrm>
          <a:prstGeom prst="rect">
            <a:avLst/>
          </a:prstGeom>
          <a:noFill/>
          <a:ln>
            <a:noFill/>
          </a:ln>
        </p:spPr>
      </p:pic>
      <p:pic>
        <p:nvPicPr>
          <p:cNvPr id="879" name="Google Shape;879;p4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3625004" y="2734430"/>
            <a:ext cx="635700" cy="139854"/>
          </a:xfrm>
          <a:prstGeom prst="rect">
            <a:avLst/>
          </a:prstGeom>
          <a:noFill/>
          <a:ln>
            <a:noFill/>
          </a:ln>
        </p:spPr>
      </p:pic>
      <p:pic>
        <p:nvPicPr>
          <p:cNvPr id="880" name="Google Shape;880;p4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881" name="Google Shape;881;p4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5048818" y="3831190"/>
            <a:ext cx="594300" cy="95065"/>
          </a:xfrm>
          <a:prstGeom prst="rect">
            <a:avLst/>
          </a:prstGeom>
          <a:noFill/>
          <a:ln>
            <a:noFill/>
          </a:ln>
        </p:spPr>
      </p:pic>
      <p:pic>
        <p:nvPicPr>
          <p:cNvPr id="882" name="Google Shape;882;p4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6995473" y="3781238"/>
            <a:ext cx="635700" cy="194968"/>
          </a:xfrm>
          <a:prstGeom prst="rect">
            <a:avLst/>
          </a:prstGeom>
          <a:noFill/>
          <a:ln>
            <a:noFill/>
          </a:ln>
        </p:spPr>
      </p:pic>
      <p:pic>
        <p:nvPicPr>
          <p:cNvPr id="883" name="Google Shape;883;p4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5237298" y="2736434"/>
            <a:ext cx="590650" cy="135846"/>
          </a:xfrm>
          <a:prstGeom prst="rect">
            <a:avLst/>
          </a:prstGeom>
          <a:noFill/>
          <a:ln>
            <a:noFill/>
          </a:ln>
        </p:spPr>
      </p:pic>
      <p:pic>
        <p:nvPicPr>
          <p:cNvPr id="884" name="Google Shape;884;p4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1912865" y="1516096"/>
            <a:ext cx="548700" cy="254217"/>
          </a:xfrm>
          <a:prstGeom prst="rect">
            <a:avLst/>
          </a:prstGeom>
          <a:noFill/>
          <a:ln>
            <a:noFill/>
          </a:ln>
        </p:spPr>
      </p:pic>
      <p:pic>
        <p:nvPicPr>
          <p:cNvPr id="885" name="Google Shape;885;p4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702271" y="1052424"/>
            <a:ext cx="548700" cy="190217"/>
          </a:xfrm>
          <a:prstGeom prst="rect">
            <a:avLst/>
          </a:prstGeom>
          <a:noFill/>
          <a:ln>
            <a:noFill/>
          </a:ln>
        </p:spPr>
      </p:pic>
      <p:pic>
        <p:nvPicPr>
          <p:cNvPr id="886" name="Google Shape;886;p4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730800" y="1595657"/>
            <a:ext cx="548700" cy="95095"/>
          </a:xfrm>
          <a:prstGeom prst="rect">
            <a:avLst/>
          </a:prstGeom>
          <a:noFill/>
          <a:ln>
            <a:noFill/>
          </a:ln>
        </p:spPr>
      </p:pic>
      <p:pic>
        <p:nvPicPr>
          <p:cNvPr id="887" name="Google Shape;887;p4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913550" y="3820449"/>
            <a:ext cx="635700" cy="116545"/>
          </a:xfrm>
          <a:prstGeom prst="rect">
            <a:avLst/>
          </a:prstGeom>
          <a:noFill/>
          <a:ln>
            <a:noFill/>
          </a:ln>
        </p:spPr>
      </p:pic>
      <p:pic>
        <p:nvPicPr>
          <p:cNvPr id="888" name="Google Shape;888;p4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1954649" y="2061862"/>
            <a:ext cx="316025" cy="370322"/>
          </a:xfrm>
          <a:prstGeom prst="rect">
            <a:avLst/>
          </a:prstGeom>
          <a:noFill/>
          <a:ln>
            <a:noFill/>
          </a:ln>
        </p:spPr>
      </p:pic>
      <p:pic>
        <p:nvPicPr>
          <p:cNvPr id="889" name="Google Shape;889;p4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890" name="Google Shape;890;p47"/>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7717483" y="3711416"/>
            <a:ext cx="414925" cy="334612"/>
          </a:xfrm>
          <a:prstGeom prst="rect">
            <a:avLst/>
          </a:prstGeom>
          <a:noFill/>
          <a:ln>
            <a:noFill/>
          </a:ln>
        </p:spPr>
      </p:pic>
      <p:pic>
        <p:nvPicPr>
          <p:cNvPr id="891" name="Google Shape;891;p4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785905" y="1522116"/>
            <a:ext cx="590650" cy="242179"/>
          </a:xfrm>
          <a:prstGeom prst="rect">
            <a:avLst/>
          </a:prstGeom>
          <a:noFill/>
          <a:ln>
            <a:noFill/>
          </a:ln>
        </p:spPr>
      </p:pic>
      <p:pic>
        <p:nvPicPr>
          <p:cNvPr id="892" name="Google Shape;892;p4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370850" y="3212809"/>
            <a:ext cx="414925" cy="245038"/>
          </a:xfrm>
          <a:prstGeom prst="rect">
            <a:avLst/>
          </a:prstGeom>
          <a:noFill/>
          <a:ln>
            <a:noFill/>
          </a:ln>
        </p:spPr>
      </p:pic>
      <p:pic>
        <p:nvPicPr>
          <p:cNvPr id="893" name="Google Shape;893;p47"/>
          <p:cNvPicPr preferRelativeResize="0"/>
          <p:nvPr/>
        </p:nvPicPr>
        <p:blipFill rotWithShape="1">
          <a:blip r:embed="rId68" cstate="screen">
            <a:alphaModFix/>
            <a:extLst>
              <a:ext uri="{28A0092B-C50C-407E-A947-70E740481C1C}">
                <a14:useLocalDpi xmlns:a14="http://schemas.microsoft.com/office/drawing/2010/main"/>
              </a:ext>
            </a:extLst>
          </a:blip>
          <a:srcRect/>
          <a:stretch/>
        </p:blipFill>
        <p:spPr>
          <a:xfrm>
            <a:off x="2618714" y="4295333"/>
            <a:ext cx="636000" cy="251307"/>
          </a:xfrm>
          <a:prstGeom prst="rect">
            <a:avLst/>
          </a:prstGeom>
          <a:noFill/>
          <a:ln>
            <a:noFill/>
          </a:ln>
        </p:spPr>
      </p:pic>
      <p:pic>
        <p:nvPicPr>
          <p:cNvPr id="894" name="Google Shape;894;p4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2195819" y="3803729"/>
            <a:ext cx="548700" cy="149987"/>
          </a:xfrm>
          <a:prstGeom prst="rect">
            <a:avLst/>
          </a:prstGeom>
          <a:noFill/>
          <a:ln>
            <a:noFill/>
          </a:ln>
        </p:spPr>
      </p:pic>
      <p:pic>
        <p:nvPicPr>
          <p:cNvPr id="895" name="Google Shape;895;p4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896" name="Google Shape;896;p4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4474689" y="2754065"/>
            <a:ext cx="548625" cy="100585"/>
          </a:xfrm>
          <a:prstGeom prst="rect">
            <a:avLst/>
          </a:prstGeom>
          <a:noFill/>
          <a:ln>
            <a:noFill/>
          </a:ln>
        </p:spPr>
      </p:pic>
      <p:pic>
        <p:nvPicPr>
          <p:cNvPr id="897" name="Google Shape;897;p4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6255851" y="4252777"/>
            <a:ext cx="414925" cy="336418"/>
          </a:xfrm>
          <a:prstGeom prst="rect">
            <a:avLst/>
          </a:prstGeom>
          <a:noFill/>
          <a:ln>
            <a:noFill/>
          </a:ln>
        </p:spPr>
      </p:pic>
      <p:pic>
        <p:nvPicPr>
          <p:cNvPr id="898" name="Google Shape;898;p47"/>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899" name="Google Shape;899;p47"/>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1298227" y="4319779"/>
            <a:ext cx="697975" cy="202415"/>
          </a:xfrm>
          <a:prstGeom prst="rect">
            <a:avLst/>
          </a:prstGeom>
          <a:noFill/>
          <a:ln>
            <a:noFill/>
          </a:ln>
        </p:spPr>
      </p:pic>
      <p:pic>
        <p:nvPicPr>
          <p:cNvPr id="900" name="Google Shape;900;p47"/>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6170886" y="3059955"/>
            <a:ext cx="381850" cy="550745"/>
          </a:xfrm>
          <a:prstGeom prst="rect">
            <a:avLst/>
          </a:prstGeom>
          <a:noFill/>
          <a:ln>
            <a:noFill/>
          </a:ln>
        </p:spPr>
      </p:pic>
      <p:pic>
        <p:nvPicPr>
          <p:cNvPr id="901" name="Google Shape;901;p47"/>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902" name="Google Shape;902;p47"/>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4911071" y="3245192"/>
            <a:ext cx="594300" cy="180271"/>
          </a:xfrm>
          <a:prstGeom prst="rect">
            <a:avLst/>
          </a:prstGeom>
          <a:noFill/>
          <a:ln>
            <a:noFill/>
          </a:ln>
        </p:spPr>
      </p:pic>
      <p:pic>
        <p:nvPicPr>
          <p:cNvPr id="903" name="Google Shape;903;p47"/>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8695028" y="3683722"/>
            <a:ext cx="390000" cy="390000"/>
          </a:xfrm>
          <a:prstGeom prst="rect">
            <a:avLst/>
          </a:prstGeom>
          <a:noFill/>
          <a:ln>
            <a:noFill/>
          </a:ln>
        </p:spPr>
      </p:pic>
      <p:pic>
        <p:nvPicPr>
          <p:cNvPr id="904" name="Google Shape;904;p47"/>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1145249" y="3231078"/>
            <a:ext cx="548700" cy="208500"/>
          </a:xfrm>
          <a:prstGeom prst="rect">
            <a:avLst/>
          </a:prstGeom>
          <a:noFill/>
          <a:ln>
            <a:noFill/>
          </a:ln>
        </p:spPr>
      </p:pic>
      <p:pic>
        <p:nvPicPr>
          <p:cNvPr id="905" name="Google Shape;905;p47"/>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5553917" y="1069444"/>
            <a:ext cx="743700" cy="156177"/>
          </a:xfrm>
          <a:prstGeom prst="rect">
            <a:avLst/>
          </a:prstGeom>
          <a:noFill/>
          <a:ln>
            <a:noFill/>
          </a:ln>
        </p:spPr>
      </p:pic>
      <p:pic>
        <p:nvPicPr>
          <p:cNvPr id="906" name="Google Shape;906;p47"/>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3266190" y="2027561"/>
            <a:ext cx="316025" cy="438924"/>
          </a:xfrm>
          <a:prstGeom prst="rect">
            <a:avLst/>
          </a:prstGeom>
          <a:noFill/>
          <a:ln>
            <a:noFill/>
          </a:ln>
        </p:spPr>
      </p:pic>
      <p:pic>
        <p:nvPicPr>
          <p:cNvPr id="907" name="Google Shape;907;p47"/>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7901122" y="3237708"/>
            <a:ext cx="513750" cy="195239"/>
          </a:xfrm>
          <a:prstGeom prst="rect">
            <a:avLst/>
          </a:prstGeom>
          <a:noFill/>
          <a:ln>
            <a:noFill/>
          </a:ln>
        </p:spPr>
      </p:pic>
      <p:pic>
        <p:nvPicPr>
          <p:cNvPr id="908" name="Google Shape;908;p47"/>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909" name="Google Shape;909;p47"/>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3731830" y="3266076"/>
            <a:ext cx="513725" cy="138504"/>
          </a:xfrm>
          <a:prstGeom prst="rect">
            <a:avLst/>
          </a:prstGeom>
          <a:noFill/>
          <a:ln>
            <a:noFill/>
          </a:ln>
        </p:spPr>
      </p:pic>
      <p:pic>
        <p:nvPicPr>
          <p:cNvPr id="910" name="Google Shape;910;p47"/>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4492832" y="4193838"/>
            <a:ext cx="414925" cy="454297"/>
          </a:xfrm>
          <a:prstGeom prst="rect">
            <a:avLst/>
          </a:prstGeom>
          <a:noFill/>
          <a:ln>
            <a:noFill/>
          </a:ln>
        </p:spPr>
      </p:pic>
      <p:pic>
        <p:nvPicPr>
          <p:cNvPr id="911" name="Google Shape;911;p47"/>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8218718" y="3686288"/>
            <a:ext cx="390000" cy="384868"/>
          </a:xfrm>
          <a:prstGeom prst="rect">
            <a:avLst/>
          </a:prstGeom>
          <a:noFill/>
          <a:ln>
            <a:noFill/>
          </a:ln>
        </p:spPr>
      </p:pic>
      <p:pic>
        <p:nvPicPr>
          <p:cNvPr id="912" name="Google Shape;912;p47"/>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4068074" y="3800958"/>
            <a:ext cx="471325" cy="155527"/>
          </a:xfrm>
          <a:prstGeom prst="rect">
            <a:avLst/>
          </a:prstGeom>
          <a:noFill/>
          <a:ln>
            <a:noFill/>
          </a:ln>
        </p:spPr>
      </p:pic>
      <p:pic>
        <p:nvPicPr>
          <p:cNvPr id="913" name="Google Shape;913;p47"/>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5630666" y="3127865"/>
            <a:ext cx="414925" cy="414925"/>
          </a:xfrm>
          <a:prstGeom prst="rect">
            <a:avLst/>
          </a:prstGeom>
          <a:noFill/>
          <a:ln>
            <a:noFill/>
          </a:ln>
        </p:spPr>
      </p:pic>
      <p:pic>
        <p:nvPicPr>
          <p:cNvPr id="914" name="Google Shape;914;p47"/>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1377842" y="2076510"/>
            <a:ext cx="316025" cy="341026"/>
          </a:xfrm>
          <a:prstGeom prst="rect">
            <a:avLst/>
          </a:prstGeom>
          <a:noFill/>
          <a:ln>
            <a:noFill/>
          </a:ln>
        </p:spPr>
      </p:pic>
      <p:pic>
        <p:nvPicPr>
          <p:cNvPr id="915" name="Google Shape;915;p47"/>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916" name="Google Shape;916;p47"/>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8095660" y="2621387"/>
            <a:ext cx="381850" cy="365940"/>
          </a:xfrm>
          <a:prstGeom prst="rect">
            <a:avLst/>
          </a:prstGeom>
          <a:noFill/>
          <a:ln>
            <a:noFill/>
          </a:ln>
        </p:spPr>
      </p:pic>
      <p:pic>
        <p:nvPicPr>
          <p:cNvPr id="917" name="Google Shape;917;p47"/>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4441910" y="1477021"/>
            <a:ext cx="336800" cy="332369"/>
          </a:xfrm>
          <a:prstGeom prst="rect">
            <a:avLst/>
          </a:prstGeom>
          <a:noFill/>
          <a:ln>
            <a:noFill/>
          </a:ln>
        </p:spPr>
      </p:pic>
      <p:pic>
        <p:nvPicPr>
          <p:cNvPr id="918" name="Google Shape;918;p47"/>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3422697" y="1036226"/>
            <a:ext cx="513725" cy="222614"/>
          </a:xfrm>
          <a:prstGeom prst="rect">
            <a:avLst/>
          </a:prstGeom>
          <a:noFill/>
          <a:ln>
            <a:noFill/>
          </a:ln>
        </p:spPr>
      </p:pic>
      <p:pic>
        <p:nvPicPr>
          <p:cNvPr id="919" name="Google Shape;919;p47"/>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3679501" y="4361536"/>
            <a:ext cx="758950" cy="118901"/>
          </a:xfrm>
          <a:prstGeom prst="rect">
            <a:avLst/>
          </a:prstGeom>
          <a:noFill/>
          <a:ln>
            <a:noFill/>
          </a:ln>
        </p:spPr>
      </p:pic>
      <p:pic>
        <p:nvPicPr>
          <p:cNvPr id="920" name="Google Shape;920;p47"/>
          <p:cNvPicPr preferRelativeResize="0"/>
          <p:nvPr/>
        </p:nvPicPr>
        <p:blipFill>
          <a:blip r:embed="rId95" cstate="screen">
            <a:alphaModFix/>
            <a:extLst>
              <a:ext uri="{28A0092B-C50C-407E-A947-70E740481C1C}">
                <a14:useLocalDpi xmlns:a14="http://schemas.microsoft.com/office/drawing/2010/main"/>
              </a:ext>
            </a:extLst>
          </a:blip>
          <a:stretch>
            <a:fillRect/>
          </a:stretch>
        </p:blipFill>
        <p:spPr>
          <a:xfrm>
            <a:off x="5607170" y="4341746"/>
            <a:ext cx="594300" cy="158480"/>
          </a:xfrm>
          <a:prstGeom prst="rect">
            <a:avLst/>
          </a:prstGeom>
          <a:noFill/>
          <a:ln>
            <a:noFill/>
          </a:ln>
        </p:spPr>
      </p:pic>
      <p:pic>
        <p:nvPicPr>
          <p:cNvPr id="921" name="Google Shape;921;p47"/>
          <p:cNvPicPr preferRelativeResize="0"/>
          <p:nvPr/>
        </p:nvPicPr>
        <p:blipFill>
          <a:blip r:embed="rId96" cstate="screen">
            <a:alphaModFix/>
            <a:extLst>
              <a:ext uri="{28A0092B-C50C-407E-A947-70E740481C1C}">
                <a14:useLocalDpi xmlns:a14="http://schemas.microsoft.com/office/drawing/2010/main"/>
              </a:ext>
            </a:extLst>
          </a:blip>
          <a:stretch>
            <a:fillRect/>
          </a:stretch>
        </p:blipFill>
        <p:spPr>
          <a:xfrm>
            <a:off x="6725157" y="4349367"/>
            <a:ext cx="661100" cy="143238"/>
          </a:xfrm>
          <a:prstGeom prst="rect">
            <a:avLst/>
          </a:prstGeom>
          <a:noFill/>
          <a:ln>
            <a:noFill/>
          </a:ln>
        </p:spPr>
      </p:pic>
      <p:pic>
        <p:nvPicPr>
          <p:cNvPr id="922" name="Google Shape;922;p47"/>
          <p:cNvPicPr preferRelativeResize="0"/>
          <p:nvPr/>
        </p:nvPicPr>
        <p:blipFill>
          <a:blip r:embed="rId97" cstate="screen">
            <a:alphaModFix/>
            <a:extLst>
              <a:ext uri="{28A0092B-C50C-407E-A947-70E740481C1C}">
                <a14:useLocalDpi xmlns:a14="http://schemas.microsoft.com/office/drawing/2010/main"/>
              </a:ext>
            </a:extLst>
          </a:blip>
          <a:stretch>
            <a:fillRect/>
          </a:stretch>
        </p:blipFill>
        <p:spPr>
          <a:xfrm>
            <a:off x="7440638" y="4346356"/>
            <a:ext cx="758950" cy="149260"/>
          </a:xfrm>
          <a:prstGeom prst="rect">
            <a:avLst/>
          </a:prstGeom>
          <a:noFill/>
          <a:ln>
            <a:noFill/>
          </a:ln>
        </p:spPr>
      </p:pic>
      <p:pic>
        <p:nvPicPr>
          <p:cNvPr id="923" name="Google Shape;923;p47"/>
          <p:cNvPicPr preferRelativeResize="0"/>
          <p:nvPr/>
        </p:nvPicPr>
        <p:blipFill rotWithShape="1">
          <a:blip r:embed="rId98" cstate="screen">
            <a:alphaModFix/>
            <a:extLst>
              <a:ext uri="{28A0092B-C50C-407E-A947-70E740481C1C}">
                <a14:useLocalDpi xmlns:a14="http://schemas.microsoft.com/office/drawing/2010/main"/>
              </a:ext>
            </a:extLst>
          </a:blip>
          <a:srcRect/>
          <a:stretch/>
        </p:blipFill>
        <p:spPr>
          <a:xfrm>
            <a:off x="7570162" y="2131081"/>
            <a:ext cx="548700" cy="231884"/>
          </a:xfrm>
          <a:prstGeom prst="rect">
            <a:avLst/>
          </a:prstGeom>
          <a:noFill/>
          <a:ln>
            <a:noFill/>
          </a:ln>
        </p:spPr>
      </p:pic>
      <p:pic>
        <p:nvPicPr>
          <p:cNvPr id="924" name="Google Shape;924;p47"/>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pic>
        <p:nvPicPr>
          <p:cNvPr id="925" name="Google Shape;925;p47"/>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3870830" y="1427272"/>
            <a:ext cx="471325" cy="431865"/>
          </a:xfrm>
          <a:prstGeom prst="rect">
            <a:avLst/>
          </a:prstGeom>
          <a:noFill/>
          <a:ln>
            <a:noFill/>
          </a:ln>
        </p:spPr>
      </p:pic>
      <p:pic>
        <p:nvPicPr>
          <p:cNvPr id="926" name="Google Shape;926;p47"/>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2168434" y="994451"/>
            <a:ext cx="336800" cy="306164"/>
          </a:xfrm>
          <a:prstGeom prst="rect">
            <a:avLst/>
          </a:prstGeom>
          <a:noFill/>
          <a:ln>
            <a:noFill/>
          </a:ln>
        </p:spPr>
      </p:pic>
      <p:pic>
        <p:nvPicPr>
          <p:cNvPr id="927" name="Google Shape;927;p47"/>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3135075" y="1530842"/>
            <a:ext cx="636000" cy="224727"/>
          </a:xfrm>
          <a:prstGeom prst="rect">
            <a:avLst/>
          </a:prstGeom>
          <a:noFill/>
          <a:ln>
            <a:noFill/>
          </a:ln>
        </p:spPr>
      </p:pic>
    </p:spTree>
    <p:extLst>
      <p:ext uri="{BB962C8B-B14F-4D97-AF65-F5344CB8AC3E}">
        <p14:creationId xmlns:p14="http://schemas.microsoft.com/office/powerpoint/2010/main" val="529640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498274"/>
            <a:ext cx="8772674" cy="3270724"/>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endParaRPr lang="en-US" altLang="zh-CN"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94526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74887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314189"/>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5903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221795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screen">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screen">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5" name="Google Shape;315;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pic>
        <p:nvPicPr>
          <p:cNvPr id="316" name="Google Shape;316;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7" name="Google Shape;317;p26"/>
          <p:cNvSpPr txBox="1"/>
          <p:nvPr/>
        </p:nvSpPr>
        <p:spPr>
          <a:xfrm>
            <a:off x="3448875" y="4370800"/>
            <a:ext cx="5542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See all end user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945226441"/>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4480</TotalTime>
  <Words>4053</Words>
  <Application>Microsoft Macintosh PowerPoint</Application>
  <PresentationFormat>On-screen Show (16:9)</PresentationFormat>
  <Paragraphs>474</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members </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240+家认证Kubernetes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72</cp:revision>
  <dcterms:modified xsi:type="dcterms:W3CDTF">2022-07-26T05:53:30Z</dcterms:modified>
</cp:coreProperties>
</file>